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066800"/>
          </a:xfrm>
          <a:custGeom>
            <a:avLst/>
            <a:gdLst/>
            <a:ahLst/>
            <a:cxnLst/>
            <a:rect l="l" t="t" r="r" b="b"/>
            <a:pathLst>
              <a:path w="12192000" h="1066800">
                <a:moveTo>
                  <a:pt x="12191999" y="1066799"/>
                </a:moveTo>
                <a:lnTo>
                  <a:pt x="0" y="10667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1066799"/>
                </a:lnTo>
                <a:close/>
              </a:path>
            </a:pathLst>
          </a:custGeom>
          <a:solidFill>
            <a:srgbClr val="0D90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7436" y="177360"/>
            <a:ext cx="963993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066800"/>
          </a:xfrm>
          <a:custGeom>
            <a:avLst/>
            <a:gdLst/>
            <a:ahLst/>
            <a:cxnLst/>
            <a:rect l="l" t="t" r="r" b="b"/>
            <a:pathLst>
              <a:path w="12192000" h="1066800">
                <a:moveTo>
                  <a:pt x="12191999" y="1066799"/>
                </a:moveTo>
                <a:lnTo>
                  <a:pt x="0" y="10667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1066799"/>
                </a:lnTo>
                <a:close/>
              </a:path>
            </a:pathLst>
          </a:custGeom>
          <a:solidFill>
            <a:srgbClr val="0D90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D90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203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7436" y="36159"/>
            <a:ext cx="11617127" cy="1080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4477" y="1498819"/>
            <a:ext cx="10503045" cy="4488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1odOxSJxq1ZS6uFIuIBL8RE2q4QAxVdaW/preview" TargetMode="External"/><Relationship Id="rId3" Type="http://schemas.openxmlformats.org/officeDocument/2006/relationships/image" Target="../media/image19.jpg"/><Relationship Id="rId4" Type="http://schemas.openxmlformats.org/officeDocument/2006/relationships/image" Target="../media/image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1sbojs0xAkEHDOXf59atxzGz2Fxal601J/preview" TargetMode="Externa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1TN8lmbpFiE0TCXWBSq9U8i0d5oASx5Cz/preview" TargetMode="Externa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1aveNJcolTXhpwkms8sMS7ieHximpSaPY/preview" TargetMode="External"/><Relationship Id="rId3" Type="http://schemas.openxmlformats.org/officeDocument/2006/relationships/image" Target="../media/image22.jpg"/><Relationship Id="rId4" Type="http://schemas.openxmlformats.org/officeDocument/2006/relationships/image" Target="../media/image1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healthexperiencesusa.org/Gulf-War-Illness/Social-Life-and-Everyday-Activities" TargetMode="External"/><Relationship Id="rId3" Type="http://schemas.openxmlformats.org/officeDocument/2006/relationships/hyperlink" Target="https://www.healthexperiencesusa.org/Traumatic-Brain-Injury-in-Veterans/Getting-Care-at-VA" TargetMode="External"/><Relationship Id="rId4" Type="http://schemas.openxmlformats.org/officeDocument/2006/relationships/hyperlink" Target="https://www.healthexperiencesusa.org/Multiple-Sclerosis/Work-and-School" TargetMode="External"/><Relationship Id="rId5" Type="http://schemas.openxmlformats.org/officeDocument/2006/relationships/image" Target="../media/image1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ile/d/1IjFJWCNLrs10ON7Aaqa5n-pSOJBARcQo/preview" TargetMode="External"/><Relationship Id="rId3" Type="http://schemas.openxmlformats.org/officeDocument/2006/relationships/image" Target="../media/image25.jpg"/><Relationship Id="rId4" Type="http://schemas.openxmlformats.org/officeDocument/2006/relationships/image" Target="../media/image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hyperlink" Target="mailto:HERNTraining@salud.unm.edu" TargetMode="External"/><Relationship Id="rId6" Type="http://schemas.openxmlformats.org/officeDocument/2006/relationships/image" Target="../media/image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hyperlink" Target="https://www.healthexperiencesusa.org/" TargetMode="External"/><Relationship Id="rId5" Type="http://schemas.openxmlformats.org/officeDocument/2006/relationships/image" Target="../media/image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2855" y="770274"/>
            <a:ext cx="2550150" cy="25501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37008" y="3297479"/>
            <a:ext cx="8912225" cy="160464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algn="ctr" marL="739140" marR="730250">
              <a:lnSpc>
                <a:spcPts val="3020"/>
              </a:lnSpc>
              <a:spcBef>
                <a:spcPts val="480"/>
              </a:spcBef>
            </a:pPr>
            <a:r>
              <a:rPr dirty="0" sz="2800" spc="-265" b="1">
                <a:solidFill>
                  <a:srgbClr val="FFFFFF"/>
                </a:solidFill>
                <a:latin typeface="Arial"/>
                <a:cs typeface="Arial"/>
              </a:rPr>
              <a:t>Leveraging</a:t>
            </a:r>
            <a:r>
              <a:rPr dirty="0" sz="28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45" b="1">
                <a:solidFill>
                  <a:srgbClr val="FFFFFF"/>
                </a:solidFill>
                <a:latin typeface="Arial"/>
                <a:cs typeface="Arial"/>
              </a:rPr>
              <a:t>Qualitative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80" b="1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28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4" b="1">
                <a:solidFill>
                  <a:srgbClr val="FFFFFF"/>
                </a:solidFill>
                <a:latin typeface="Arial"/>
                <a:cs typeface="Arial"/>
              </a:rPr>
              <a:t>Highlight</a:t>
            </a:r>
            <a:r>
              <a:rPr dirty="0" sz="2800" spc="-1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80" b="1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dirty="0" sz="2800" spc="-185" b="1">
                <a:solidFill>
                  <a:srgbClr val="FFFFFF"/>
                </a:solidFill>
                <a:latin typeface="Arial"/>
                <a:cs typeface="Arial"/>
              </a:rPr>
              <a:t>Determinants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35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1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Health: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650"/>
              </a:spcBef>
            </a:pP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Introducing</a:t>
            </a:r>
            <a:r>
              <a:rPr dirty="0" sz="2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Health </a:t>
            </a:r>
            <a:r>
              <a:rPr dirty="0" sz="2800" spc="-175">
                <a:solidFill>
                  <a:srgbClr val="FFFFFF"/>
                </a:solidFill>
                <a:latin typeface="Arial"/>
                <a:cs typeface="Arial"/>
              </a:rPr>
              <a:t>Experiences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35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dirty="0" sz="28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8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r>
              <a:rPr dirty="0" sz="28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10">
                <a:solidFill>
                  <a:srgbClr val="FFFFFF"/>
                </a:solidFill>
                <a:latin typeface="Arial"/>
                <a:cs typeface="Arial"/>
              </a:rPr>
              <a:t>(HERN)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6588" y="6447205"/>
            <a:ext cx="50196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0">
                <a:solidFill>
                  <a:srgbClr val="FFFFFF"/>
                </a:solidFill>
                <a:latin typeface="Arial"/>
                <a:cs typeface="Arial"/>
              </a:rPr>
              <a:t>SIREN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Webinar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25">
                <a:solidFill>
                  <a:srgbClr val="FFFFFF"/>
                </a:solidFill>
                <a:latin typeface="Arial"/>
                <a:cs typeface="Arial"/>
              </a:rPr>
              <a:t>Sept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10,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25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4">
                <a:solidFill>
                  <a:srgbClr val="FFFFFF"/>
                </a:solidFill>
                <a:latin typeface="Arial"/>
                <a:cs typeface="Arial"/>
              </a:rPr>
              <a:t>9am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260">
                <a:solidFill>
                  <a:srgbClr val="FFFFFF"/>
                </a:solidFill>
                <a:latin typeface="Arial"/>
                <a:cs typeface="Arial"/>
              </a:rPr>
              <a:t>PT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dirty="0" sz="1800" spc="-85">
                <a:solidFill>
                  <a:srgbClr val="FFFFFF"/>
                </a:solidFill>
                <a:latin typeface="Arial"/>
                <a:cs typeface="Arial"/>
              </a:rPr>
              <a:t> 12pm</a:t>
            </a:r>
            <a:r>
              <a:rPr dirty="0" sz="18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6500" y="-6350"/>
            <a:ext cx="8445500" cy="6870700"/>
            <a:chOff x="3746500" y="-6350"/>
            <a:chExt cx="8445500" cy="6870700"/>
          </a:xfrm>
        </p:grpSpPr>
        <p:sp>
          <p:nvSpPr>
            <p:cNvPr id="3" name="object 3"/>
            <p:cNvSpPr/>
            <p:nvPr/>
          </p:nvSpPr>
          <p:spPr>
            <a:xfrm>
              <a:off x="3752849" y="0"/>
              <a:ext cx="8439150" cy="6858000"/>
            </a:xfrm>
            <a:custGeom>
              <a:avLst/>
              <a:gdLst/>
              <a:ahLst/>
              <a:cxnLst/>
              <a:rect l="l" t="t" r="r" b="b"/>
              <a:pathLst>
                <a:path w="8439150" h="6858000">
                  <a:moveTo>
                    <a:pt x="8439149" y="6857999"/>
                  </a:moveTo>
                  <a:lnTo>
                    <a:pt x="1551507" y="6857999"/>
                  </a:lnTo>
                  <a:lnTo>
                    <a:pt x="1543846" y="6851065"/>
                  </a:lnTo>
                  <a:lnTo>
                    <a:pt x="1510754" y="6820568"/>
                  </a:lnTo>
                  <a:lnTo>
                    <a:pt x="1477958" y="6789796"/>
                  </a:lnTo>
                  <a:lnTo>
                    <a:pt x="1445460" y="6758752"/>
                  </a:lnTo>
                  <a:lnTo>
                    <a:pt x="1413262" y="6727436"/>
                  </a:lnTo>
                  <a:lnTo>
                    <a:pt x="1381366" y="6695851"/>
                  </a:lnTo>
                  <a:lnTo>
                    <a:pt x="1349774" y="6664000"/>
                  </a:lnTo>
                  <a:lnTo>
                    <a:pt x="1318489" y="6631883"/>
                  </a:lnTo>
                  <a:lnTo>
                    <a:pt x="1287513" y="6599504"/>
                  </a:lnTo>
                  <a:lnTo>
                    <a:pt x="1256847" y="6566864"/>
                  </a:lnTo>
                  <a:lnTo>
                    <a:pt x="1226495" y="6533965"/>
                  </a:lnTo>
                  <a:lnTo>
                    <a:pt x="1196457" y="6500808"/>
                  </a:lnTo>
                  <a:lnTo>
                    <a:pt x="1166737" y="6467398"/>
                  </a:lnTo>
                  <a:lnTo>
                    <a:pt x="1137337" y="6433734"/>
                  </a:lnTo>
                  <a:lnTo>
                    <a:pt x="1108258" y="6399819"/>
                  </a:lnTo>
                  <a:lnTo>
                    <a:pt x="1079503" y="6365655"/>
                  </a:lnTo>
                  <a:lnTo>
                    <a:pt x="1051074" y="6331245"/>
                  </a:lnTo>
                  <a:lnTo>
                    <a:pt x="1022973" y="6296590"/>
                  </a:lnTo>
                  <a:lnTo>
                    <a:pt x="995202" y="6261692"/>
                  </a:lnTo>
                  <a:lnTo>
                    <a:pt x="967764" y="6226553"/>
                  </a:lnTo>
                  <a:lnTo>
                    <a:pt x="940660" y="6191175"/>
                  </a:lnTo>
                  <a:lnTo>
                    <a:pt x="913893" y="6155561"/>
                  </a:lnTo>
                  <a:lnTo>
                    <a:pt x="887465" y="6119712"/>
                  </a:lnTo>
                  <a:lnTo>
                    <a:pt x="861379" y="6083630"/>
                  </a:lnTo>
                  <a:lnTo>
                    <a:pt x="835635" y="6047317"/>
                  </a:lnTo>
                  <a:lnTo>
                    <a:pt x="810237" y="6010776"/>
                  </a:lnTo>
                  <a:lnTo>
                    <a:pt x="785187" y="5974007"/>
                  </a:lnTo>
                  <a:lnTo>
                    <a:pt x="760486" y="5937014"/>
                  </a:lnTo>
                  <a:lnTo>
                    <a:pt x="736137" y="5899799"/>
                  </a:lnTo>
                  <a:lnTo>
                    <a:pt x="712142" y="5862362"/>
                  </a:lnTo>
                  <a:lnTo>
                    <a:pt x="688504" y="5824707"/>
                  </a:lnTo>
                  <a:lnTo>
                    <a:pt x="665224" y="5786835"/>
                  </a:lnTo>
                  <a:lnTo>
                    <a:pt x="642304" y="5748749"/>
                  </a:lnTo>
                  <a:lnTo>
                    <a:pt x="619747" y="5710450"/>
                  </a:lnTo>
                  <a:lnTo>
                    <a:pt x="597555" y="5671940"/>
                  </a:lnTo>
                  <a:lnTo>
                    <a:pt x="575730" y="5633222"/>
                  </a:lnTo>
                  <a:lnTo>
                    <a:pt x="554275" y="5594297"/>
                  </a:lnTo>
                  <a:lnTo>
                    <a:pt x="533190" y="5555167"/>
                  </a:lnTo>
                  <a:lnTo>
                    <a:pt x="512480" y="5515835"/>
                  </a:lnTo>
                  <a:lnTo>
                    <a:pt x="492145" y="5476302"/>
                  </a:lnTo>
                  <a:lnTo>
                    <a:pt x="472187" y="5436570"/>
                  </a:lnTo>
                  <a:lnTo>
                    <a:pt x="452610" y="5396642"/>
                  </a:lnTo>
                  <a:lnTo>
                    <a:pt x="433415" y="5356519"/>
                  </a:lnTo>
                  <a:lnTo>
                    <a:pt x="414604" y="5316204"/>
                  </a:lnTo>
                  <a:lnTo>
                    <a:pt x="396180" y="5275698"/>
                  </a:lnTo>
                  <a:lnTo>
                    <a:pt x="378145" y="5235004"/>
                  </a:lnTo>
                  <a:lnTo>
                    <a:pt x="360500" y="5194123"/>
                  </a:lnTo>
                  <a:lnTo>
                    <a:pt x="343248" y="5153057"/>
                  </a:lnTo>
                  <a:lnTo>
                    <a:pt x="326391" y="5111809"/>
                  </a:lnTo>
                  <a:lnTo>
                    <a:pt x="309932" y="5070381"/>
                  </a:lnTo>
                  <a:lnTo>
                    <a:pt x="293872" y="5028774"/>
                  </a:lnTo>
                  <a:lnTo>
                    <a:pt x="278214" y="4986990"/>
                  </a:lnTo>
                  <a:lnTo>
                    <a:pt x="262960" y="4945032"/>
                  </a:lnTo>
                  <a:lnTo>
                    <a:pt x="248111" y="4902902"/>
                  </a:lnTo>
                  <a:lnTo>
                    <a:pt x="233671" y="4860601"/>
                  </a:lnTo>
                  <a:lnTo>
                    <a:pt x="219641" y="4818132"/>
                  </a:lnTo>
                  <a:lnTo>
                    <a:pt x="206023" y="4775496"/>
                  </a:lnTo>
                  <a:lnTo>
                    <a:pt x="192820" y="4732696"/>
                  </a:lnTo>
                  <a:lnTo>
                    <a:pt x="180034" y="4689733"/>
                  </a:lnTo>
                  <a:lnTo>
                    <a:pt x="167667" y="4646610"/>
                  </a:lnTo>
                  <a:lnTo>
                    <a:pt x="155720" y="4603329"/>
                  </a:lnTo>
                  <a:lnTo>
                    <a:pt x="144197" y="4559891"/>
                  </a:lnTo>
                  <a:lnTo>
                    <a:pt x="133100" y="4516299"/>
                  </a:lnTo>
                  <a:lnTo>
                    <a:pt x="122430" y="4472554"/>
                  </a:lnTo>
                  <a:lnTo>
                    <a:pt x="112189" y="4428659"/>
                  </a:lnTo>
                  <a:lnTo>
                    <a:pt x="102381" y="4384616"/>
                  </a:lnTo>
                  <a:lnTo>
                    <a:pt x="93007" y="4340426"/>
                  </a:lnTo>
                  <a:lnTo>
                    <a:pt x="84069" y="4296092"/>
                  </a:lnTo>
                  <a:lnTo>
                    <a:pt x="75569" y="4251616"/>
                  </a:lnTo>
                  <a:lnTo>
                    <a:pt x="67510" y="4206999"/>
                  </a:lnTo>
                  <a:lnTo>
                    <a:pt x="59893" y="4162244"/>
                  </a:lnTo>
                  <a:lnTo>
                    <a:pt x="52721" y="4117353"/>
                  </a:lnTo>
                  <a:lnTo>
                    <a:pt x="45997" y="4072328"/>
                  </a:lnTo>
                  <a:lnTo>
                    <a:pt x="39721" y="4027170"/>
                  </a:lnTo>
                  <a:lnTo>
                    <a:pt x="33897" y="3981882"/>
                  </a:lnTo>
                  <a:lnTo>
                    <a:pt x="28526" y="3936466"/>
                  </a:lnTo>
                  <a:lnTo>
                    <a:pt x="23612" y="3890923"/>
                  </a:lnTo>
                  <a:lnTo>
                    <a:pt x="19154" y="3845257"/>
                  </a:lnTo>
                  <a:lnTo>
                    <a:pt x="15157" y="3799468"/>
                  </a:lnTo>
                  <a:lnTo>
                    <a:pt x="11622" y="3753558"/>
                  </a:lnTo>
                  <a:lnTo>
                    <a:pt x="8552" y="3707531"/>
                  </a:lnTo>
                  <a:lnTo>
                    <a:pt x="5948" y="3661388"/>
                  </a:lnTo>
                  <a:lnTo>
                    <a:pt x="3812" y="3615130"/>
                  </a:lnTo>
                  <a:lnTo>
                    <a:pt x="2147" y="3568760"/>
                  </a:lnTo>
                  <a:lnTo>
                    <a:pt x="956" y="3522280"/>
                  </a:lnTo>
                  <a:lnTo>
                    <a:pt x="239" y="3475692"/>
                  </a:lnTo>
                  <a:lnTo>
                    <a:pt x="0" y="3428997"/>
                  </a:lnTo>
                  <a:lnTo>
                    <a:pt x="239" y="3382303"/>
                  </a:lnTo>
                  <a:lnTo>
                    <a:pt x="956" y="3335715"/>
                  </a:lnTo>
                  <a:lnTo>
                    <a:pt x="2147" y="3289235"/>
                  </a:lnTo>
                  <a:lnTo>
                    <a:pt x="3812" y="3242865"/>
                  </a:lnTo>
                  <a:lnTo>
                    <a:pt x="5948" y="3196607"/>
                  </a:lnTo>
                  <a:lnTo>
                    <a:pt x="8552" y="3150464"/>
                  </a:lnTo>
                  <a:lnTo>
                    <a:pt x="11622" y="3104436"/>
                  </a:lnTo>
                  <a:lnTo>
                    <a:pt x="15157" y="3058527"/>
                  </a:lnTo>
                  <a:lnTo>
                    <a:pt x="19154" y="3012738"/>
                  </a:lnTo>
                  <a:lnTo>
                    <a:pt x="23612" y="2967072"/>
                  </a:lnTo>
                  <a:lnTo>
                    <a:pt x="28526" y="2921529"/>
                  </a:lnTo>
                  <a:lnTo>
                    <a:pt x="33897" y="2876113"/>
                  </a:lnTo>
                  <a:lnTo>
                    <a:pt x="39721" y="2830825"/>
                  </a:lnTo>
                  <a:lnTo>
                    <a:pt x="45997" y="2785667"/>
                  </a:lnTo>
                  <a:lnTo>
                    <a:pt x="52721" y="2740642"/>
                  </a:lnTo>
                  <a:lnTo>
                    <a:pt x="59893" y="2695751"/>
                  </a:lnTo>
                  <a:lnTo>
                    <a:pt x="67510" y="2650996"/>
                  </a:lnTo>
                  <a:lnTo>
                    <a:pt x="75569" y="2606379"/>
                  </a:lnTo>
                  <a:lnTo>
                    <a:pt x="84069" y="2561903"/>
                  </a:lnTo>
                  <a:lnTo>
                    <a:pt x="93007" y="2517569"/>
                  </a:lnTo>
                  <a:lnTo>
                    <a:pt x="102381" y="2473379"/>
                  </a:lnTo>
                  <a:lnTo>
                    <a:pt x="112189" y="2429336"/>
                  </a:lnTo>
                  <a:lnTo>
                    <a:pt x="122430" y="2385441"/>
                  </a:lnTo>
                  <a:lnTo>
                    <a:pt x="133100" y="2341696"/>
                  </a:lnTo>
                  <a:lnTo>
                    <a:pt x="144197" y="2298104"/>
                  </a:lnTo>
                  <a:lnTo>
                    <a:pt x="155720" y="2254666"/>
                  </a:lnTo>
                  <a:lnTo>
                    <a:pt x="167667" y="2211385"/>
                  </a:lnTo>
                  <a:lnTo>
                    <a:pt x="180034" y="2168262"/>
                  </a:lnTo>
                  <a:lnTo>
                    <a:pt x="192820" y="2125299"/>
                  </a:lnTo>
                  <a:lnTo>
                    <a:pt x="206023" y="2082499"/>
                  </a:lnTo>
                  <a:lnTo>
                    <a:pt x="219641" y="2039863"/>
                  </a:lnTo>
                  <a:lnTo>
                    <a:pt x="233671" y="1997394"/>
                  </a:lnTo>
                  <a:lnTo>
                    <a:pt x="248111" y="1955093"/>
                  </a:lnTo>
                  <a:lnTo>
                    <a:pt x="262960" y="1912963"/>
                  </a:lnTo>
                  <a:lnTo>
                    <a:pt x="278214" y="1871005"/>
                  </a:lnTo>
                  <a:lnTo>
                    <a:pt x="293872" y="1829221"/>
                  </a:lnTo>
                  <a:lnTo>
                    <a:pt x="309932" y="1787614"/>
                  </a:lnTo>
                  <a:lnTo>
                    <a:pt x="326391" y="1746186"/>
                  </a:lnTo>
                  <a:lnTo>
                    <a:pt x="343248" y="1704938"/>
                  </a:lnTo>
                  <a:lnTo>
                    <a:pt x="360500" y="1663872"/>
                  </a:lnTo>
                  <a:lnTo>
                    <a:pt x="378145" y="1622991"/>
                  </a:lnTo>
                  <a:lnTo>
                    <a:pt x="396180" y="1582297"/>
                  </a:lnTo>
                  <a:lnTo>
                    <a:pt x="414604" y="1541791"/>
                  </a:lnTo>
                  <a:lnTo>
                    <a:pt x="433415" y="1501476"/>
                  </a:lnTo>
                  <a:lnTo>
                    <a:pt x="452610" y="1461353"/>
                  </a:lnTo>
                  <a:lnTo>
                    <a:pt x="472187" y="1421425"/>
                  </a:lnTo>
                  <a:lnTo>
                    <a:pt x="492145" y="1381693"/>
                  </a:lnTo>
                  <a:lnTo>
                    <a:pt x="512480" y="1342160"/>
                  </a:lnTo>
                  <a:lnTo>
                    <a:pt x="533190" y="1302828"/>
                  </a:lnTo>
                  <a:lnTo>
                    <a:pt x="554275" y="1263698"/>
                  </a:lnTo>
                  <a:lnTo>
                    <a:pt x="575730" y="1224773"/>
                  </a:lnTo>
                  <a:lnTo>
                    <a:pt x="597555" y="1186055"/>
                  </a:lnTo>
                  <a:lnTo>
                    <a:pt x="619747" y="1147545"/>
                  </a:lnTo>
                  <a:lnTo>
                    <a:pt x="642304" y="1109246"/>
                  </a:lnTo>
                  <a:lnTo>
                    <a:pt x="665224" y="1071159"/>
                  </a:lnTo>
                  <a:lnTo>
                    <a:pt x="688504" y="1033288"/>
                  </a:lnTo>
                  <a:lnTo>
                    <a:pt x="712142" y="995633"/>
                  </a:lnTo>
                  <a:lnTo>
                    <a:pt x="736137" y="958196"/>
                  </a:lnTo>
                  <a:lnTo>
                    <a:pt x="760486" y="920980"/>
                  </a:lnTo>
                  <a:lnTo>
                    <a:pt x="785187" y="883988"/>
                  </a:lnTo>
                  <a:lnTo>
                    <a:pt x="810237" y="847219"/>
                  </a:lnTo>
                  <a:lnTo>
                    <a:pt x="835635" y="810678"/>
                  </a:lnTo>
                  <a:lnTo>
                    <a:pt x="861379" y="774365"/>
                  </a:lnTo>
                  <a:lnTo>
                    <a:pt x="887465" y="738283"/>
                  </a:lnTo>
                  <a:lnTo>
                    <a:pt x="913893" y="702434"/>
                  </a:lnTo>
                  <a:lnTo>
                    <a:pt x="940660" y="666819"/>
                  </a:lnTo>
                  <a:lnTo>
                    <a:pt x="967764" y="631442"/>
                  </a:lnTo>
                  <a:lnTo>
                    <a:pt x="995202" y="596303"/>
                  </a:lnTo>
                  <a:lnTo>
                    <a:pt x="1022973" y="561405"/>
                  </a:lnTo>
                  <a:lnTo>
                    <a:pt x="1051074" y="526750"/>
                  </a:lnTo>
                  <a:lnTo>
                    <a:pt x="1079503" y="492339"/>
                  </a:lnTo>
                  <a:lnTo>
                    <a:pt x="1108258" y="458176"/>
                  </a:lnTo>
                  <a:lnTo>
                    <a:pt x="1137337" y="424261"/>
                  </a:lnTo>
                  <a:lnTo>
                    <a:pt x="1166737" y="390597"/>
                  </a:lnTo>
                  <a:lnTo>
                    <a:pt x="1196457" y="357186"/>
                  </a:lnTo>
                  <a:lnTo>
                    <a:pt x="1226495" y="324030"/>
                  </a:lnTo>
                  <a:lnTo>
                    <a:pt x="1256847" y="291131"/>
                  </a:lnTo>
                  <a:lnTo>
                    <a:pt x="1287513" y="258491"/>
                  </a:lnTo>
                  <a:lnTo>
                    <a:pt x="1318489" y="226112"/>
                  </a:lnTo>
                  <a:lnTo>
                    <a:pt x="1349774" y="193995"/>
                  </a:lnTo>
                  <a:lnTo>
                    <a:pt x="1381366" y="162144"/>
                  </a:lnTo>
                  <a:lnTo>
                    <a:pt x="1413262" y="130559"/>
                  </a:lnTo>
                  <a:lnTo>
                    <a:pt x="1445460" y="99243"/>
                  </a:lnTo>
                  <a:lnTo>
                    <a:pt x="1477958" y="68199"/>
                  </a:lnTo>
                  <a:lnTo>
                    <a:pt x="1510754" y="37427"/>
                  </a:lnTo>
                  <a:lnTo>
                    <a:pt x="1543846" y="6930"/>
                  </a:lnTo>
                  <a:lnTo>
                    <a:pt x="8439149" y="0"/>
                  </a:lnTo>
                  <a:lnTo>
                    <a:pt x="8439149" y="68579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752850" y="0"/>
              <a:ext cx="1551940" cy="6858000"/>
            </a:xfrm>
            <a:custGeom>
              <a:avLst/>
              <a:gdLst/>
              <a:ahLst/>
              <a:cxnLst/>
              <a:rect l="l" t="t" r="r" b="b"/>
              <a:pathLst>
                <a:path w="1551939" h="6858000">
                  <a:moveTo>
                    <a:pt x="1551507" y="6857999"/>
                  </a:moveTo>
                  <a:lnTo>
                    <a:pt x="1510754" y="6820568"/>
                  </a:lnTo>
                  <a:lnTo>
                    <a:pt x="1477958" y="6789796"/>
                  </a:lnTo>
                  <a:lnTo>
                    <a:pt x="1445460" y="6758752"/>
                  </a:lnTo>
                  <a:lnTo>
                    <a:pt x="1413262" y="6727436"/>
                  </a:lnTo>
                  <a:lnTo>
                    <a:pt x="1381366" y="6695851"/>
                  </a:lnTo>
                  <a:lnTo>
                    <a:pt x="1349774" y="6664000"/>
                  </a:lnTo>
                  <a:lnTo>
                    <a:pt x="1318489" y="6631883"/>
                  </a:lnTo>
                  <a:lnTo>
                    <a:pt x="1287513" y="6599504"/>
                  </a:lnTo>
                  <a:lnTo>
                    <a:pt x="1256847" y="6566864"/>
                  </a:lnTo>
                  <a:lnTo>
                    <a:pt x="1226495" y="6533965"/>
                  </a:lnTo>
                  <a:lnTo>
                    <a:pt x="1196457" y="6500808"/>
                  </a:lnTo>
                  <a:lnTo>
                    <a:pt x="1166737" y="6467398"/>
                  </a:lnTo>
                  <a:lnTo>
                    <a:pt x="1137337" y="6433734"/>
                  </a:lnTo>
                  <a:lnTo>
                    <a:pt x="1108258" y="6399819"/>
                  </a:lnTo>
                  <a:lnTo>
                    <a:pt x="1079503" y="6365656"/>
                  </a:lnTo>
                  <a:lnTo>
                    <a:pt x="1051074" y="6331245"/>
                  </a:lnTo>
                  <a:lnTo>
                    <a:pt x="1022973" y="6296590"/>
                  </a:lnTo>
                  <a:lnTo>
                    <a:pt x="995202" y="6261692"/>
                  </a:lnTo>
                  <a:lnTo>
                    <a:pt x="967764" y="6226553"/>
                  </a:lnTo>
                  <a:lnTo>
                    <a:pt x="940660" y="6191175"/>
                  </a:lnTo>
                  <a:lnTo>
                    <a:pt x="913893" y="6155561"/>
                  </a:lnTo>
                  <a:lnTo>
                    <a:pt x="887465" y="6119712"/>
                  </a:lnTo>
                  <a:lnTo>
                    <a:pt x="861379" y="6083630"/>
                  </a:lnTo>
                  <a:lnTo>
                    <a:pt x="835635" y="6047317"/>
                  </a:lnTo>
                  <a:lnTo>
                    <a:pt x="810237" y="6010776"/>
                  </a:lnTo>
                  <a:lnTo>
                    <a:pt x="785187" y="5974007"/>
                  </a:lnTo>
                  <a:lnTo>
                    <a:pt x="760486" y="5937014"/>
                  </a:lnTo>
                  <a:lnTo>
                    <a:pt x="736137" y="5899799"/>
                  </a:lnTo>
                  <a:lnTo>
                    <a:pt x="712142" y="5862362"/>
                  </a:lnTo>
                  <a:lnTo>
                    <a:pt x="688504" y="5824707"/>
                  </a:lnTo>
                  <a:lnTo>
                    <a:pt x="665224" y="5786835"/>
                  </a:lnTo>
                  <a:lnTo>
                    <a:pt x="642304" y="5748749"/>
                  </a:lnTo>
                  <a:lnTo>
                    <a:pt x="619747" y="5710450"/>
                  </a:lnTo>
                  <a:lnTo>
                    <a:pt x="597555" y="5671940"/>
                  </a:lnTo>
                  <a:lnTo>
                    <a:pt x="575730" y="5633222"/>
                  </a:lnTo>
                  <a:lnTo>
                    <a:pt x="554275" y="5594297"/>
                  </a:lnTo>
                  <a:lnTo>
                    <a:pt x="533190" y="5555167"/>
                  </a:lnTo>
                  <a:lnTo>
                    <a:pt x="512480" y="5515835"/>
                  </a:lnTo>
                  <a:lnTo>
                    <a:pt x="492145" y="5476302"/>
                  </a:lnTo>
                  <a:lnTo>
                    <a:pt x="472187" y="5436570"/>
                  </a:lnTo>
                  <a:lnTo>
                    <a:pt x="452610" y="5396642"/>
                  </a:lnTo>
                  <a:lnTo>
                    <a:pt x="433415" y="5356519"/>
                  </a:lnTo>
                  <a:lnTo>
                    <a:pt x="414604" y="5316204"/>
                  </a:lnTo>
                  <a:lnTo>
                    <a:pt x="396180" y="5275698"/>
                  </a:lnTo>
                  <a:lnTo>
                    <a:pt x="378145" y="5235004"/>
                  </a:lnTo>
                  <a:lnTo>
                    <a:pt x="360500" y="5194123"/>
                  </a:lnTo>
                  <a:lnTo>
                    <a:pt x="343248" y="5153057"/>
                  </a:lnTo>
                  <a:lnTo>
                    <a:pt x="326391" y="5111809"/>
                  </a:lnTo>
                  <a:lnTo>
                    <a:pt x="309932" y="5070381"/>
                  </a:lnTo>
                  <a:lnTo>
                    <a:pt x="293872" y="5028774"/>
                  </a:lnTo>
                  <a:lnTo>
                    <a:pt x="278214" y="4986990"/>
                  </a:lnTo>
                  <a:lnTo>
                    <a:pt x="262960" y="4945032"/>
                  </a:lnTo>
                  <a:lnTo>
                    <a:pt x="248111" y="4902902"/>
                  </a:lnTo>
                  <a:lnTo>
                    <a:pt x="233671" y="4860601"/>
                  </a:lnTo>
                  <a:lnTo>
                    <a:pt x="219641" y="4818132"/>
                  </a:lnTo>
                  <a:lnTo>
                    <a:pt x="206023" y="4775496"/>
                  </a:lnTo>
                  <a:lnTo>
                    <a:pt x="192820" y="4732696"/>
                  </a:lnTo>
                  <a:lnTo>
                    <a:pt x="180034" y="4689733"/>
                  </a:lnTo>
                  <a:lnTo>
                    <a:pt x="167667" y="4646610"/>
                  </a:lnTo>
                  <a:lnTo>
                    <a:pt x="155720" y="4603329"/>
                  </a:lnTo>
                  <a:lnTo>
                    <a:pt x="144197" y="4559891"/>
                  </a:lnTo>
                  <a:lnTo>
                    <a:pt x="133100" y="4516299"/>
                  </a:lnTo>
                  <a:lnTo>
                    <a:pt x="122430" y="4472554"/>
                  </a:lnTo>
                  <a:lnTo>
                    <a:pt x="112189" y="4428659"/>
                  </a:lnTo>
                  <a:lnTo>
                    <a:pt x="102381" y="4384616"/>
                  </a:lnTo>
                  <a:lnTo>
                    <a:pt x="93007" y="4340426"/>
                  </a:lnTo>
                  <a:lnTo>
                    <a:pt x="84069" y="4296092"/>
                  </a:lnTo>
                  <a:lnTo>
                    <a:pt x="75569" y="4251616"/>
                  </a:lnTo>
                  <a:lnTo>
                    <a:pt x="67510" y="4206999"/>
                  </a:lnTo>
                  <a:lnTo>
                    <a:pt x="59893" y="4162244"/>
                  </a:lnTo>
                  <a:lnTo>
                    <a:pt x="52721" y="4117353"/>
                  </a:lnTo>
                  <a:lnTo>
                    <a:pt x="45997" y="4072328"/>
                  </a:lnTo>
                  <a:lnTo>
                    <a:pt x="39721" y="4027170"/>
                  </a:lnTo>
                  <a:lnTo>
                    <a:pt x="33897" y="3981882"/>
                  </a:lnTo>
                  <a:lnTo>
                    <a:pt x="28526" y="3936466"/>
                  </a:lnTo>
                  <a:lnTo>
                    <a:pt x="23612" y="3890923"/>
                  </a:lnTo>
                  <a:lnTo>
                    <a:pt x="19154" y="3845257"/>
                  </a:lnTo>
                  <a:lnTo>
                    <a:pt x="15157" y="3799468"/>
                  </a:lnTo>
                  <a:lnTo>
                    <a:pt x="11622" y="3753558"/>
                  </a:lnTo>
                  <a:lnTo>
                    <a:pt x="8552" y="3707531"/>
                  </a:lnTo>
                  <a:lnTo>
                    <a:pt x="5948" y="3661388"/>
                  </a:lnTo>
                  <a:lnTo>
                    <a:pt x="3812" y="3615130"/>
                  </a:lnTo>
                  <a:lnTo>
                    <a:pt x="2147" y="3568760"/>
                  </a:lnTo>
                  <a:lnTo>
                    <a:pt x="956" y="3522280"/>
                  </a:lnTo>
                  <a:lnTo>
                    <a:pt x="239" y="3475692"/>
                  </a:lnTo>
                  <a:lnTo>
                    <a:pt x="0" y="3428997"/>
                  </a:lnTo>
                  <a:lnTo>
                    <a:pt x="239" y="3382303"/>
                  </a:lnTo>
                  <a:lnTo>
                    <a:pt x="956" y="3335715"/>
                  </a:lnTo>
                  <a:lnTo>
                    <a:pt x="2147" y="3289235"/>
                  </a:lnTo>
                  <a:lnTo>
                    <a:pt x="3812" y="3242865"/>
                  </a:lnTo>
                  <a:lnTo>
                    <a:pt x="5948" y="3196607"/>
                  </a:lnTo>
                  <a:lnTo>
                    <a:pt x="8552" y="3150464"/>
                  </a:lnTo>
                  <a:lnTo>
                    <a:pt x="11622" y="3104436"/>
                  </a:lnTo>
                  <a:lnTo>
                    <a:pt x="15157" y="3058527"/>
                  </a:lnTo>
                  <a:lnTo>
                    <a:pt x="19154" y="3012738"/>
                  </a:lnTo>
                  <a:lnTo>
                    <a:pt x="23612" y="2967072"/>
                  </a:lnTo>
                  <a:lnTo>
                    <a:pt x="28526" y="2921529"/>
                  </a:lnTo>
                  <a:lnTo>
                    <a:pt x="33897" y="2876113"/>
                  </a:lnTo>
                  <a:lnTo>
                    <a:pt x="39721" y="2830825"/>
                  </a:lnTo>
                  <a:lnTo>
                    <a:pt x="45997" y="2785667"/>
                  </a:lnTo>
                  <a:lnTo>
                    <a:pt x="52721" y="2740642"/>
                  </a:lnTo>
                  <a:lnTo>
                    <a:pt x="59893" y="2695751"/>
                  </a:lnTo>
                  <a:lnTo>
                    <a:pt x="67510" y="2650996"/>
                  </a:lnTo>
                  <a:lnTo>
                    <a:pt x="75569" y="2606379"/>
                  </a:lnTo>
                  <a:lnTo>
                    <a:pt x="84069" y="2561903"/>
                  </a:lnTo>
                  <a:lnTo>
                    <a:pt x="93007" y="2517569"/>
                  </a:lnTo>
                  <a:lnTo>
                    <a:pt x="102381" y="2473379"/>
                  </a:lnTo>
                  <a:lnTo>
                    <a:pt x="112189" y="2429336"/>
                  </a:lnTo>
                  <a:lnTo>
                    <a:pt x="122430" y="2385441"/>
                  </a:lnTo>
                  <a:lnTo>
                    <a:pt x="133100" y="2341696"/>
                  </a:lnTo>
                  <a:lnTo>
                    <a:pt x="144197" y="2298104"/>
                  </a:lnTo>
                  <a:lnTo>
                    <a:pt x="155720" y="2254666"/>
                  </a:lnTo>
                  <a:lnTo>
                    <a:pt x="167667" y="2211385"/>
                  </a:lnTo>
                  <a:lnTo>
                    <a:pt x="180034" y="2168262"/>
                  </a:lnTo>
                  <a:lnTo>
                    <a:pt x="192820" y="2125299"/>
                  </a:lnTo>
                  <a:lnTo>
                    <a:pt x="206023" y="2082499"/>
                  </a:lnTo>
                  <a:lnTo>
                    <a:pt x="219641" y="2039863"/>
                  </a:lnTo>
                  <a:lnTo>
                    <a:pt x="233671" y="1997394"/>
                  </a:lnTo>
                  <a:lnTo>
                    <a:pt x="248111" y="1955093"/>
                  </a:lnTo>
                  <a:lnTo>
                    <a:pt x="262960" y="1912963"/>
                  </a:lnTo>
                  <a:lnTo>
                    <a:pt x="278214" y="1871005"/>
                  </a:lnTo>
                  <a:lnTo>
                    <a:pt x="293872" y="1829221"/>
                  </a:lnTo>
                  <a:lnTo>
                    <a:pt x="309932" y="1787614"/>
                  </a:lnTo>
                  <a:lnTo>
                    <a:pt x="326391" y="1746186"/>
                  </a:lnTo>
                  <a:lnTo>
                    <a:pt x="343248" y="1704938"/>
                  </a:lnTo>
                  <a:lnTo>
                    <a:pt x="360500" y="1663872"/>
                  </a:lnTo>
                  <a:lnTo>
                    <a:pt x="378145" y="1622991"/>
                  </a:lnTo>
                  <a:lnTo>
                    <a:pt x="396180" y="1582297"/>
                  </a:lnTo>
                  <a:lnTo>
                    <a:pt x="414604" y="1541791"/>
                  </a:lnTo>
                  <a:lnTo>
                    <a:pt x="433415" y="1501476"/>
                  </a:lnTo>
                  <a:lnTo>
                    <a:pt x="452610" y="1461353"/>
                  </a:lnTo>
                  <a:lnTo>
                    <a:pt x="472187" y="1421425"/>
                  </a:lnTo>
                  <a:lnTo>
                    <a:pt x="492145" y="1381693"/>
                  </a:lnTo>
                  <a:lnTo>
                    <a:pt x="512480" y="1342160"/>
                  </a:lnTo>
                  <a:lnTo>
                    <a:pt x="533190" y="1302828"/>
                  </a:lnTo>
                  <a:lnTo>
                    <a:pt x="554275" y="1263698"/>
                  </a:lnTo>
                  <a:lnTo>
                    <a:pt x="575730" y="1224773"/>
                  </a:lnTo>
                  <a:lnTo>
                    <a:pt x="597555" y="1186055"/>
                  </a:lnTo>
                  <a:lnTo>
                    <a:pt x="619747" y="1147545"/>
                  </a:lnTo>
                  <a:lnTo>
                    <a:pt x="642304" y="1109246"/>
                  </a:lnTo>
                  <a:lnTo>
                    <a:pt x="665224" y="1071159"/>
                  </a:lnTo>
                  <a:lnTo>
                    <a:pt x="688504" y="1033288"/>
                  </a:lnTo>
                  <a:lnTo>
                    <a:pt x="712142" y="995633"/>
                  </a:lnTo>
                  <a:lnTo>
                    <a:pt x="736137" y="958196"/>
                  </a:lnTo>
                  <a:lnTo>
                    <a:pt x="760486" y="920980"/>
                  </a:lnTo>
                  <a:lnTo>
                    <a:pt x="785187" y="883988"/>
                  </a:lnTo>
                  <a:lnTo>
                    <a:pt x="810237" y="847219"/>
                  </a:lnTo>
                  <a:lnTo>
                    <a:pt x="835635" y="810678"/>
                  </a:lnTo>
                  <a:lnTo>
                    <a:pt x="861379" y="774365"/>
                  </a:lnTo>
                  <a:lnTo>
                    <a:pt x="887465" y="738283"/>
                  </a:lnTo>
                  <a:lnTo>
                    <a:pt x="913893" y="702434"/>
                  </a:lnTo>
                  <a:lnTo>
                    <a:pt x="940660" y="666819"/>
                  </a:lnTo>
                  <a:lnTo>
                    <a:pt x="967764" y="631442"/>
                  </a:lnTo>
                  <a:lnTo>
                    <a:pt x="995202" y="596303"/>
                  </a:lnTo>
                  <a:lnTo>
                    <a:pt x="1022973" y="561405"/>
                  </a:lnTo>
                  <a:lnTo>
                    <a:pt x="1051074" y="526750"/>
                  </a:lnTo>
                  <a:lnTo>
                    <a:pt x="1079503" y="492339"/>
                  </a:lnTo>
                  <a:lnTo>
                    <a:pt x="1108258" y="458176"/>
                  </a:lnTo>
                  <a:lnTo>
                    <a:pt x="1137337" y="424261"/>
                  </a:lnTo>
                  <a:lnTo>
                    <a:pt x="1166737" y="390597"/>
                  </a:lnTo>
                  <a:lnTo>
                    <a:pt x="1196457" y="357186"/>
                  </a:lnTo>
                  <a:lnTo>
                    <a:pt x="1226495" y="324030"/>
                  </a:lnTo>
                  <a:lnTo>
                    <a:pt x="1256847" y="291131"/>
                  </a:lnTo>
                  <a:lnTo>
                    <a:pt x="1287513" y="258491"/>
                  </a:lnTo>
                  <a:lnTo>
                    <a:pt x="1318489" y="226112"/>
                  </a:lnTo>
                  <a:lnTo>
                    <a:pt x="1349774" y="193995"/>
                  </a:lnTo>
                  <a:lnTo>
                    <a:pt x="1381366" y="162144"/>
                  </a:lnTo>
                  <a:lnTo>
                    <a:pt x="1413262" y="130559"/>
                  </a:lnTo>
                  <a:lnTo>
                    <a:pt x="1445460" y="99243"/>
                  </a:lnTo>
                  <a:lnTo>
                    <a:pt x="1477958" y="68199"/>
                  </a:lnTo>
                  <a:lnTo>
                    <a:pt x="1510754" y="37427"/>
                  </a:lnTo>
                  <a:lnTo>
                    <a:pt x="1543846" y="6930"/>
                  </a:lnTo>
                  <a:lnTo>
                    <a:pt x="1551503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662" y="6016816"/>
              <a:ext cx="921337" cy="841184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33510" y="3031030"/>
            <a:ext cx="23260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35" b="1">
                <a:solidFill>
                  <a:srgbClr val="000000"/>
                </a:solidFill>
                <a:latin typeface="Arial"/>
                <a:cs typeface="Arial"/>
              </a:rPr>
              <a:t>Njeri’s</a:t>
            </a:r>
            <a:r>
              <a:rPr dirty="0" sz="3600" spc="-19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600" spc="-295" b="1">
                <a:solidFill>
                  <a:srgbClr val="000000"/>
                </a:solidFill>
                <a:latin typeface="Arial"/>
                <a:cs typeface="Arial"/>
              </a:rPr>
              <a:t>Story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1769" y="4823954"/>
            <a:ext cx="6146165" cy="107442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algn="ctr" marL="12700" marR="5080" indent="-635">
              <a:lnSpc>
                <a:spcPct val="70600"/>
              </a:lnSpc>
              <a:spcBef>
                <a:spcPts val="894"/>
              </a:spcBef>
            </a:pP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I’ve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believe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85">
                <a:solidFill>
                  <a:srgbClr val="FFFFFF"/>
                </a:solidFill>
                <a:latin typeface="Arial"/>
                <a:cs typeface="Arial"/>
              </a:rPr>
              <a:t>HERN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1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bi-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directional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engagement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community-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echoes 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themes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important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0">
                <a:solidFill>
                  <a:srgbClr val="FFFFFF"/>
                </a:solidFill>
                <a:latin typeface="Arial"/>
                <a:cs typeface="Arial"/>
              </a:rPr>
              <a:t>SIREN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8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highlighted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55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5">
                <a:solidFill>
                  <a:srgbClr val="FFFFFF"/>
                </a:solidFill>
                <a:latin typeface="Arial"/>
                <a:cs typeface="Arial"/>
              </a:rPr>
              <a:t>year’s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80">
                <a:solidFill>
                  <a:srgbClr val="FFFFFF"/>
                </a:solidFill>
                <a:latin typeface="Arial"/>
                <a:cs typeface="Arial"/>
              </a:rPr>
              <a:t>NRM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4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1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dirty="0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trust</a:t>
            </a:r>
            <a:r>
              <a:rPr dirty="0" sz="22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accountability.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7982" y="1001754"/>
            <a:ext cx="6884017" cy="3658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46500" y="-6350"/>
            <a:ext cx="8445500" cy="6870700"/>
            <a:chOff x="3746500" y="-6350"/>
            <a:chExt cx="8445500" cy="6870700"/>
          </a:xfrm>
        </p:grpSpPr>
        <p:sp>
          <p:nvSpPr>
            <p:cNvPr id="3" name="object 3"/>
            <p:cNvSpPr/>
            <p:nvPr/>
          </p:nvSpPr>
          <p:spPr>
            <a:xfrm>
              <a:off x="3752849" y="0"/>
              <a:ext cx="8439150" cy="6858000"/>
            </a:xfrm>
            <a:custGeom>
              <a:avLst/>
              <a:gdLst/>
              <a:ahLst/>
              <a:cxnLst/>
              <a:rect l="l" t="t" r="r" b="b"/>
              <a:pathLst>
                <a:path w="8439150" h="6858000">
                  <a:moveTo>
                    <a:pt x="8439149" y="6857999"/>
                  </a:moveTo>
                  <a:lnTo>
                    <a:pt x="1551520" y="6857999"/>
                  </a:lnTo>
                  <a:lnTo>
                    <a:pt x="1543849" y="6851056"/>
                  </a:lnTo>
                  <a:lnTo>
                    <a:pt x="1510757" y="6820559"/>
                  </a:lnTo>
                  <a:lnTo>
                    <a:pt x="1477961" y="6789788"/>
                  </a:lnTo>
                  <a:lnTo>
                    <a:pt x="1445463" y="6758743"/>
                  </a:lnTo>
                  <a:lnTo>
                    <a:pt x="1413265" y="6727427"/>
                  </a:lnTo>
                  <a:lnTo>
                    <a:pt x="1381369" y="6695843"/>
                  </a:lnTo>
                  <a:lnTo>
                    <a:pt x="1349777" y="6663991"/>
                  </a:lnTo>
                  <a:lnTo>
                    <a:pt x="1318492" y="6631875"/>
                  </a:lnTo>
                  <a:lnTo>
                    <a:pt x="1287515" y="6599496"/>
                  </a:lnTo>
                  <a:lnTo>
                    <a:pt x="1256850" y="6566855"/>
                  </a:lnTo>
                  <a:lnTo>
                    <a:pt x="1226497" y="6533956"/>
                  </a:lnTo>
                  <a:lnTo>
                    <a:pt x="1196460" y="6500800"/>
                  </a:lnTo>
                  <a:lnTo>
                    <a:pt x="1166740" y="6467389"/>
                  </a:lnTo>
                  <a:lnTo>
                    <a:pt x="1137339" y="6433726"/>
                  </a:lnTo>
                  <a:lnTo>
                    <a:pt x="1108260" y="6399811"/>
                  </a:lnTo>
                  <a:lnTo>
                    <a:pt x="1079505" y="6365647"/>
                  </a:lnTo>
                  <a:lnTo>
                    <a:pt x="1051076" y="6331237"/>
                  </a:lnTo>
                  <a:lnTo>
                    <a:pt x="1022975" y="6296582"/>
                  </a:lnTo>
                  <a:lnTo>
                    <a:pt x="995204" y="6261684"/>
                  </a:lnTo>
                  <a:lnTo>
                    <a:pt x="967766" y="6226545"/>
                  </a:lnTo>
                  <a:lnTo>
                    <a:pt x="940662" y="6191168"/>
                  </a:lnTo>
                  <a:lnTo>
                    <a:pt x="913895" y="6155553"/>
                  </a:lnTo>
                  <a:lnTo>
                    <a:pt x="887467" y="6119704"/>
                  </a:lnTo>
                  <a:lnTo>
                    <a:pt x="861380" y="6083622"/>
                  </a:lnTo>
                  <a:lnTo>
                    <a:pt x="835637" y="6047309"/>
                  </a:lnTo>
                  <a:lnTo>
                    <a:pt x="810239" y="6010768"/>
                  </a:lnTo>
                  <a:lnTo>
                    <a:pt x="785188" y="5974000"/>
                  </a:lnTo>
                  <a:lnTo>
                    <a:pt x="760487" y="5937007"/>
                  </a:lnTo>
                  <a:lnTo>
                    <a:pt x="736138" y="5899791"/>
                  </a:lnTo>
                  <a:lnTo>
                    <a:pt x="712144" y="5862355"/>
                  </a:lnTo>
                  <a:lnTo>
                    <a:pt x="688505" y="5824700"/>
                  </a:lnTo>
                  <a:lnTo>
                    <a:pt x="665225" y="5786828"/>
                  </a:lnTo>
                  <a:lnTo>
                    <a:pt x="642305" y="5748742"/>
                  </a:lnTo>
                  <a:lnTo>
                    <a:pt x="619749" y="5710443"/>
                  </a:lnTo>
                  <a:lnTo>
                    <a:pt x="597557" y="5671933"/>
                  </a:lnTo>
                  <a:lnTo>
                    <a:pt x="575732" y="5633214"/>
                  </a:lnTo>
                  <a:lnTo>
                    <a:pt x="554276" y="5594289"/>
                  </a:lnTo>
                  <a:lnTo>
                    <a:pt x="533192" y="5555160"/>
                  </a:lnTo>
                  <a:lnTo>
                    <a:pt x="512481" y="5515827"/>
                  </a:lnTo>
                  <a:lnTo>
                    <a:pt x="492146" y="5476294"/>
                  </a:lnTo>
                  <a:lnTo>
                    <a:pt x="472188" y="5436563"/>
                  </a:lnTo>
                  <a:lnTo>
                    <a:pt x="452611" y="5396635"/>
                  </a:lnTo>
                  <a:lnTo>
                    <a:pt x="433416" y="5356512"/>
                  </a:lnTo>
                  <a:lnTo>
                    <a:pt x="414605" y="5316197"/>
                  </a:lnTo>
                  <a:lnTo>
                    <a:pt x="396181" y="5275691"/>
                  </a:lnTo>
                  <a:lnTo>
                    <a:pt x="378145" y="5234997"/>
                  </a:lnTo>
                  <a:lnTo>
                    <a:pt x="360501" y="5194116"/>
                  </a:lnTo>
                  <a:lnTo>
                    <a:pt x="343249" y="5153050"/>
                  </a:lnTo>
                  <a:lnTo>
                    <a:pt x="326392" y="5111803"/>
                  </a:lnTo>
                  <a:lnTo>
                    <a:pt x="309933" y="5070374"/>
                  </a:lnTo>
                  <a:lnTo>
                    <a:pt x="293873" y="5028767"/>
                  </a:lnTo>
                  <a:lnTo>
                    <a:pt x="278215" y="4986984"/>
                  </a:lnTo>
                  <a:lnTo>
                    <a:pt x="262960" y="4945026"/>
                  </a:lnTo>
                  <a:lnTo>
                    <a:pt x="248112" y="4902895"/>
                  </a:lnTo>
                  <a:lnTo>
                    <a:pt x="233671" y="4860595"/>
                  </a:lnTo>
                  <a:lnTo>
                    <a:pt x="219641" y="4818125"/>
                  </a:lnTo>
                  <a:lnTo>
                    <a:pt x="206024" y="4775490"/>
                  </a:lnTo>
                  <a:lnTo>
                    <a:pt x="192821" y="4732689"/>
                  </a:lnTo>
                  <a:lnTo>
                    <a:pt x="180034" y="4689727"/>
                  </a:lnTo>
                  <a:lnTo>
                    <a:pt x="167667" y="4646604"/>
                  </a:lnTo>
                  <a:lnTo>
                    <a:pt x="155721" y="4603322"/>
                  </a:lnTo>
                  <a:lnTo>
                    <a:pt x="144198" y="4559885"/>
                  </a:lnTo>
                  <a:lnTo>
                    <a:pt x="133100" y="4516292"/>
                  </a:lnTo>
                  <a:lnTo>
                    <a:pt x="122430" y="4472548"/>
                  </a:lnTo>
                  <a:lnTo>
                    <a:pt x="112190" y="4428653"/>
                  </a:lnTo>
                  <a:lnTo>
                    <a:pt x="102381" y="4384610"/>
                  </a:lnTo>
                  <a:lnTo>
                    <a:pt x="93007" y="4340420"/>
                  </a:lnTo>
                  <a:lnTo>
                    <a:pt x="84069" y="4296086"/>
                  </a:lnTo>
                  <a:lnTo>
                    <a:pt x="75569" y="4251610"/>
                  </a:lnTo>
                  <a:lnTo>
                    <a:pt x="67510" y="4206993"/>
                  </a:lnTo>
                  <a:lnTo>
                    <a:pt x="59893" y="4162239"/>
                  </a:lnTo>
                  <a:lnTo>
                    <a:pt x="52721" y="4117347"/>
                  </a:lnTo>
                  <a:lnTo>
                    <a:pt x="45997" y="4072322"/>
                  </a:lnTo>
                  <a:lnTo>
                    <a:pt x="39721" y="4027164"/>
                  </a:lnTo>
                  <a:lnTo>
                    <a:pt x="33897" y="3981876"/>
                  </a:lnTo>
                  <a:lnTo>
                    <a:pt x="28527" y="3936460"/>
                  </a:lnTo>
                  <a:lnTo>
                    <a:pt x="23612" y="3890918"/>
                  </a:lnTo>
                  <a:lnTo>
                    <a:pt x="19154" y="3845251"/>
                  </a:lnTo>
                  <a:lnTo>
                    <a:pt x="15157" y="3799462"/>
                  </a:lnTo>
                  <a:lnTo>
                    <a:pt x="11622" y="3753553"/>
                  </a:lnTo>
                  <a:lnTo>
                    <a:pt x="8552" y="3707526"/>
                  </a:lnTo>
                  <a:lnTo>
                    <a:pt x="5948" y="3661382"/>
                  </a:lnTo>
                  <a:lnTo>
                    <a:pt x="3812" y="3615125"/>
                  </a:lnTo>
                  <a:lnTo>
                    <a:pt x="2147" y="3568755"/>
                  </a:lnTo>
                  <a:lnTo>
                    <a:pt x="956" y="3522275"/>
                  </a:lnTo>
                  <a:lnTo>
                    <a:pt x="239" y="3475687"/>
                  </a:lnTo>
                  <a:lnTo>
                    <a:pt x="0" y="3428992"/>
                  </a:lnTo>
                  <a:lnTo>
                    <a:pt x="239" y="3382298"/>
                  </a:lnTo>
                  <a:lnTo>
                    <a:pt x="956" y="3335710"/>
                  </a:lnTo>
                  <a:lnTo>
                    <a:pt x="2147" y="3289230"/>
                  </a:lnTo>
                  <a:lnTo>
                    <a:pt x="3812" y="3242860"/>
                  </a:lnTo>
                  <a:lnTo>
                    <a:pt x="5948" y="3196603"/>
                  </a:lnTo>
                  <a:lnTo>
                    <a:pt x="8552" y="3150459"/>
                  </a:lnTo>
                  <a:lnTo>
                    <a:pt x="11622" y="3104432"/>
                  </a:lnTo>
                  <a:lnTo>
                    <a:pt x="15157" y="3058523"/>
                  </a:lnTo>
                  <a:lnTo>
                    <a:pt x="19154" y="3012734"/>
                  </a:lnTo>
                  <a:lnTo>
                    <a:pt x="23612" y="2967067"/>
                  </a:lnTo>
                  <a:lnTo>
                    <a:pt x="28527" y="2921525"/>
                  </a:lnTo>
                  <a:lnTo>
                    <a:pt x="33897" y="2876109"/>
                  </a:lnTo>
                  <a:lnTo>
                    <a:pt x="39721" y="2830821"/>
                  </a:lnTo>
                  <a:lnTo>
                    <a:pt x="45997" y="2785663"/>
                  </a:lnTo>
                  <a:lnTo>
                    <a:pt x="52721" y="2740637"/>
                  </a:lnTo>
                  <a:lnTo>
                    <a:pt x="59893" y="2695746"/>
                  </a:lnTo>
                  <a:lnTo>
                    <a:pt x="67510" y="2650991"/>
                  </a:lnTo>
                  <a:lnTo>
                    <a:pt x="75569" y="2606375"/>
                  </a:lnTo>
                  <a:lnTo>
                    <a:pt x="84069" y="2561899"/>
                  </a:lnTo>
                  <a:lnTo>
                    <a:pt x="93007" y="2517565"/>
                  </a:lnTo>
                  <a:lnTo>
                    <a:pt x="102381" y="2473375"/>
                  </a:lnTo>
                  <a:lnTo>
                    <a:pt x="112190" y="2429332"/>
                  </a:lnTo>
                  <a:lnTo>
                    <a:pt x="122430" y="2385437"/>
                  </a:lnTo>
                  <a:lnTo>
                    <a:pt x="133100" y="2341692"/>
                  </a:lnTo>
                  <a:lnTo>
                    <a:pt x="144198" y="2298100"/>
                  </a:lnTo>
                  <a:lnTo>
                    <a:pt x="155721" y="2254663"/>
                  </a:lnTo>
                  <a:lnTo>
                    <a:pt x="167667" y="2211381"/>
                  </a:lnTo>
                  <a:lnTo>
                    <a:pt x="180034" y="2168258"/>
                  </a:lnTo>
                  <a:lnTo>
                    <a:pt x="192821" y="2125296"/>
                  </a:lnTo>
                  <a:lnTo>
                    <a:pt x="206024" y="2082495"/>
                  </a:lnTo>
                  <a:lnTo>
                    <a:pt x="219641" y="2039860"/>
                  </a:lnTo>
                  <a:lnTo>
                    <a:pt x="233671" y="1997390"/>
                  </a:lnTo>
                  <a:lnTo>
                    <a:pt x="248112" y="1955089"/>
                  </a:lnTo>
                  <a:lnTo>
                    <a:pt x="262960" y="1912959"/>
                  </a:lnTo>
                  <a:lnTo>
                    <a:pt x="278215" y="1871001"/>
                  </a:lnTo>
                  <a:lnTo>
                    <a:pt x="293873" y="1829218"/>
                  </a:lnTo>
                  <a:lnTo>
                    <a:pt x="309933" y="1787611"/>
                  </a:lnTo>
                  <a:lnTo>
                    <a:pt x="326392" y="1746182"/>
                  </a:lnTo>
                  <a:lnTo>
                    <a:pt x="343249" y="1704934"/>
                  </a:lnTo>
                  <a:lnTo>
                    <a:pt x="360501" y="1663869"/>
                  </a:lnTo>
                  <a:lnTo>
                    <a:pt x="378145" y="1622988"/>
                  </a:lnTo>
                  <a:lnTo>
                    <a:pt x="396181" y="1582294"/>
                  </a:lnTo>
                  <a:lnTo>
                    <a:pt x="414605" y="1541788"/>
                  </a:lnTo>
                  <a:lnTo>
                    <a:pt x="433416" y="1501473"/>
                  </a:lnTo>
                  <a:lnTo>
                    <a:pt x="452611" y="1461350"/>
                  </a:lnTo>
                  <a:lnTo>
                    <a:pt x="472188" y="1421422"/>
                  </a:lnTo>
                  <a:lnTo>
                    <a:pt x="492146" y="1381690"/>
                  </a:lnTo>
                  <a:lnTo>
                    <a:pt x="512481" y="1342158"/>
                  </a:lnTo>
                  <a:lnTo>
                    <a:pt x="533192" y="1302825"/>
                  </a:lnTo>
                  <a:lnTo>
                    <a:pt x="554276" y="1263696"/>
                  </a:lnTo>
                  <a:lnTo>
                    <a:pt x="575732" y="1224771"/>
                  </a:lnTo>
                  <a:lnTo>
                    <a:pt x="597557" y="1186052"/>
                  </a:lnTo>
                  <a:lnTo>
                    <a:pt x="619749" y="1147542"/>
                  </a:lnTo>
                  <a:lnTo>
                    <a:pt x="642305" y="1109243"/>
                  </a:lnTo>
                  <a:lnTo>
                    <a:pt x="665225" y="1071157"/>
                  </a:lnTo>
                  <a:lnTo>
                    <a:pt x="688505" y="1033285"/>
                  </a:lnTo>
                  <a:lnTo>
                    <a:pt x="712144" y="995630"/>
                  </a:lnTo>
                  <a:lnTo>
                    <a:pt x="736138" y="958194"/>
                  </a:lnTo>
                  <a:lnTo>
                    <a:pt x="760487" y="920978"/>
                  </a:lnTo>
                  <a:lnTo>
                    <a:pt x="785188" y="883985"/>
                  </a:lnTo>
                  <a:lnTo>
                    <a:pt x="810239" y="847217"/>
                  </a:lnTo>
                  <a:lnTo>
                    <a:pt x="835637" y="810676"/>
                  </a:lnTo>
                  <a:lnTo>
                    <a:pt x="861380" y="774363"/>
                  </a:lnTo>
                  <a:lnTo>
                    <a:pt x="887467" y="738281"/>
                  </a:lnTo>
                  <a:lnTo>
                    <a:pt x="913895" y="702432"/>
                  </a:lnTo>
                  <a:lnTo>
                    <a:pt x="940662" y="666817"/>
                  </a:lnTo>
                  <a:lnTo>
                    <a:pt x="967766" y="631440"/>
                  </a:lnTo>
                  <a:lnTo>
                    <a:pt x="995204" y="596301"/>
                  </a:lnTo>
                  <a:lnTo>
                    <a:pt x="1022975" y="561403"/>
                  </a:lnTo>
                  <a:lnTo>
                    <a:pt x="1051076" y="526748"/>
                  </a:lnTo>
                  <a:lnTo>
                    <a:pt x="1079505" y="492337"/>
                  </a:lnTo>
                  <a:lnTo>
                    <a:pt x="1108260" y="458174"/>
                  </a:lnTo>
                  <a:lnTo>
                    <a:pt x="1137339" y="424259"/>
                  </a:lnTo>
                  <a:lnTo>
                    <a:pt x="1166740" y="390596"/>
                  </a:lnTo>
                  <a:lnTo>
                    <a:pt x="1196460" y="357185"/>
                  </a:lnTo>
                  <a:lnTo>
                    <a:pt x="1226497" y="324029"/>
                  </a:lnTo>
                  <a:lnTo>
                    <a:pt x="1256850" y="291129"/>
                  </a:lnTo>
                  <a:lnTo>
                    <a:pt x="1287515" y="258489"/>
                  </a:lnTo>
                  <a:lnTo>
                    <a:pt x="1318492" y="226110"/>
                  </a:lnTo>
                  <a:lnTo>
                    <a:pt x="1349777" y="193993"/>
                  </a:lnTo>
                  <a:lnTo>
                    <a:pt x="1381369" y="162142"/>
                  </a:lnTo>
                  <a:lnTo>
                    <a:pt x="1413265" y="130557"/>
                  </a:lnTo>
                  <a:lnTo>
                    <a:pt x="1445463" y="99242"/>
                  </a:lnTo>
                  <a:lnTo>
                    <a:pt x="1477961" y="68197"/>
                  </a:lnTo>
                  <a:lnTo>
                    <a:pt x="1510757" y="37426"/>
                  </a:lnTo>
                  <a:lnTo>
                    <a:pt x="1543849" y="6929"/>
                  </a:lnTo>
                  <a:lnTo>
                    <a:pt x="8439149" y="0"/>
                  </a:lnTo>
                  <a:lnTo>
                    <a:pt x="8439149" y="68579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752850" y="0"/>
              <a:ext cx="1551940" cy="6858000"/>
            </a:xfrm>
            <a:custGeom>
              <a:avLst/>
              <a:gdLst/>
              <a:ahLst/>
              <a:cxnLst/>
              <a:rect l="l" t="t" r="r" b="b"/>
              <a:pathLst>
                <a:path w="1551939" h="6858000">
                  <a:moveTo>
                    <a:pt x="1551520" y="6857999"/>
                  </a:moveTo>
                  <a:lnTo>
                    <a:pt x="1510757" y="6820559"/>
                  </a:lnTo>
                  <a:lnTo>
                    <a:pt x="1477961" y="6789788"/>
                  </a:lnTo>
                  <a:lnTo>
                    <a:pt x="1445463" y="6758743"/>
                  </a:lnTo>
                  <a:lnTo>
                    <a:pt x="1413265" y="6727428"/>
                  </a:lnTo>
                  <a:lnTo>
                    <a:pt x="1381369" y="6695843"/>
                  </a:lnTo>
                  <a:lnTo>
                    <a:pt x="1349777" y="6663991"/>
                  </a:lnTo>
                  <a:lnTo>
                    <a:pt x="1318492" y="6631875"/>
                  </a:lnTo>
                  <a:lnTo>
                    <a:pt x="1287515" y="6599496"/>
                  </a:lnTo>
                  <a:lnTo>
                    <a:pt x="1256850" y="6566855"/>
                  </a:lnTo>
                  <a:lnTo>
                    <a:pt x="1226497" y="6533956"/>
                  </a:lnTo>
                  <a:lnTo>
                    <a:pt x="1196460" y="6500800"/>
                  </a:lnTo>
                  <a:lnTo>
                    <a:pt x="1166740" y="6467389"/>
                  </a:lnTo>
                  <a:lnTo>
                    <a:pt x="1137339" y="6433726"/>
                  </a:lnTo>
                  <a:lnTo>
                    <a:pt x="1108260" y="6399811"/>
                  </a:lnTo>
                  <a:lnTo>
                    <a:pt x="1079505" y="6365647"/>
                  </a:lnTo>
                  <a:lnTo>
                    <a:pt x="1051076" y="6331237"/>
                  </a:lnTo>
                  <a:lnTo>
                    <a:pt x="1022975" y="6296582"/>
                  </a:lnTo>
                  <a:lnTo>
                    <a:pt x="995204" y="6261684"/>
                  </a:lnTo>
                  <a:lnTo>
                    <a:pt x="967766" y="6226545"/>
                  </a:lnTo>
                  <a:lnTo>
                    <a:pt x="940662" y="6191168"/>
                  </a:lnTo>
                  <a:lnTo>
                    <a:pt x="913895" y="6155553"/>
                  </a:lnTo>
                  <a:lnTo>
                    <a:pt x="887467" y="6119704"/>
                  </a:lnTo>
                  <a:lnTo>
                    <a:pt x="861380" y="6083622"/>
                  </a:lnTo>
                  <a:lnTo>
                    <a:pt x="835637" y="6047309"/>
                  </a:lnTo>
                  <a:lnTo>
                    <a:pt x="810239" y="6010768"/>
                  </a:lnTo>
                  <a:lnTo>
                    <a:pt x="785188" y="5974000"/>
                  </a:lnTo>
                  <a:lnTo>
                    <a:pt x="760487" y="5937007"/>
                  </a:lnTo>
                  <a:lnTo>
                    <a:pt x="736138" y="5899791"/>
                  </a:lnTo>
                  <a:lnTo>
                    <a:pt x="712144" y="5862355"/>
                  </a:lnTo>
                  <a:lnTo>
                    <a:pt x="688505" y="5824700"/>
                  </a:lnTo>
                  <a:lnTo>
                    <a:pt x="665225" y="5786828"/>
                  </a:lnTo>
                  <a:lnTo>
                    <a:pt x="642305" y="5748742"/>
                  </a:lnTo>
                  <a:lnTo>
                    <a:pt x="619749" y="5710443"/>
                  </a:lnTo>
                  <a:lnTo>
                    <a:pt x="597557" y="5671933"/>
                  </a:lnTo>
                  <a:lnTo>
                    <a:pt x="575732" y="5633214"/>
                  </a:lnTo>
                  <a:lnTo>
                    <a:pt x="554276" y="5594289"/>
                  </a:lnTo>
                  <a:lnTo>
                    <a:pt x="533192" y="5555160"/>
                  </a:lnTo>
                  <a:lnTo>
                    <a:pt x="512481" y="5515827"/>
                  </a:lnTo>
                  <a:lnTo>
                    <a:pt x="492146" y="5476294"/>
                  </a:lnTo>
                  <a:lnTo>
                    <a:pt x="472188" y="5436563"/>
                  </a:lnTo>
                  <a:lnTo>
                    <a:pt x="452611" y="5396635"/>
                  </a:lnTo>
                  <a:lnTo>
                    <a:pt x="433416" y="5356512"/>
                  </a:lnTo>
                  <a:lnTo>
                    <a:pt x="414605" y="5316197"/>
                  </a:lnTo>
                  <a:lnTo>
                    <a:pt x="396181" y="5275691"/>
                  </a:lnTo>
                  <a:lnTo>
                    <a:pt x="378145" y="5234997"/>
                  </a:lnTo>
                  <a:lnTo>
                    <a:pt x="360501" y="5194116"/>
                  </a:lnTo>
                  <a:lnTo>
                    <a:pt x="343249" y="5153051"/>
                  </a:lnTo>
                  <a:lnTo>
                    <a:pt x="326392" y="5111803"/>
                  </a:lnTo>
                  <a:lnTo>
                    <a:pt x="309933" y="5070374"/>
                  </a:lnTo>
                  <a:lnTo>
                    <a:pt x="293873" y="5028767"/>
                  </a:lnTo>
                  <a:lnTo>
                    <a:pt x="278215" y="4986984"/>
                  </a:lnTo>
                  <a:lnTo>
                    <a:pt x="262960" y="4945026"/>
                  </a:lnTo>
                  <a:lnTo>
                    <a:pt x="248112" y="4902895"/>
                  </a:lnTo>
                  <a:lnTo>
                    <a:pt x="233671" y="4860595"/>
                  </a:lnTo>
                  <a:lnTo>
                    <a:pt x="219641" y="4818125"/>
                  </a:lnTo>
                  <a:lnTo>
                    <a:pt x="206024" y="4775490"/>
                  </a:lnTo>
                  <a:lnTo>
                    <a:pt x="192821" y="4732689"/>
                  </a:lnTo>
                  <a:lnTo>
                    <a:pt x="180034" y="4689727"/>
                  </a:lnTo>
                  <a:lnTo>
                    <a:pt x="167667" y="4646604"/>
                  </a:lnTo>
                  <a:lnTo>
                    <a:pt x="155721" y="4603322"/>
                  </a:lnTo>
                  <a:lnTo>
                    <a:pt x="144198" y="4559885"/>
                  </a:lnTo>
                  <a:lnTo>
                    <a:pt x="133100" y="4516292"/>
                  </a:lnTo>
                  <a:lnTo>
                    <a:pt x="122430" y="4472548"/>
                  </a:lnTo>
                  <a:lnTo>
                    <a:pt x="112190" y="4428653"/>
                  </a:lnTo>
                  <a:lnTo>
                    <a:pt x="102381" y="4384610"/>
                  </a:lnTo>
                  <a:lnTo>
                    <a:pt x="93007" y="4340420"/>
                  </a:lnTo>
                  <a:lnTo>
                    <a:pt x="84069" y="4296086"/>
                  </a:lnTo>
                  <a:lnTo>
                    <a:pt x="75569" y="4251610"/>
                  </a:lnTo>
                  <a:lnTo>
                    <a:pt x="67510" y="4206993"/>
                  </a:lnTo>
                  <a:lnTo>
                    <a:pt x="59893" y="4162239"/>
                  </a:lnTo>
                  <a:lnTo>
                    <a:pt x="52721" y="4117347"/>
                  </a:lnTo>
                  <a:lnTo>
                    <a:pt x="45997" y="4072322"/>
                  </a:lnTo>
                  <a:lnTo>
                    <a:pt x="39721" y="4027164"/>
                  </a:lnTo>
                  <a:lnTo>
                    <a:pt x="33897" y="3981876"/>
                  </a:lnTo>
                  <a:lnTo>
                    <a:pt x="28527" y="3936460"/>
                  </a:lnTo>
                  <a:lnTo>
                    <a:pt x="23612" y="3890918"/>
                  </a:lnTo>
                  <a:lnTo>
                    <a:pt x="19154" y="3845251"/>
                  </a:lnTo>
                  <a:lnTo>
                    <a:pt x="15157" y="3799462"/>
                  </a:lnTo>
                  <a:lnTo>
                    <a:pt x="11622" y="3753553"/>
                  </a:lnTo>
                  <a:lnTo>
                    <a:pt x="8552" y="3707526"/>
                  </a:lnTo>
                  <a:lnTo>
                    <a:pt x="5948" y="3661382"/>
                  </a:lnTo>
                  <a:lnTo>
                    <a:pt x="3812" y="3615125"/>
                  </a:lnTo>
                  <a:lnTo>
                    <a:pt x="2147" y="3568755"/>
                  </a:lnTo>
                  <a:lnTo>
                    <a:pt x="956" y="3522275"/>
                  </a:lnTo>
                  <a:lnTo>
                    <a:pt x="239" y="3475687"/>
                  </a:lnTo>
                  <a:lnTo>
                    <a:pt x="0" y="3428992"/>
                  </a:lnTo>
                  <a:lnTo>
                    <a:pt x="239" y="3382298"/>
                  </a:lnTo>
                  <a:lnTo>
                    <a:pt x="956" y="3335710"/>
                  </a:lnTo>
                  <a:lnTo>
                    <a:pt x="2147" y="3289230"/>
                  </a:lnTo>
                  <a:lnTo>
                    <a:pt x="3812" y="3242860"/>
                  </a:lnTo>
                  <a:lnTo>
                    <a:pt x="5948" y="3196603"/>
                  </a:lnTo>
                  <a:lnTo>
                    <a:pt x="8552" y="3150459"/>
                  </a:lnTo>
                  <a:lnTo>
                    <a:pt x="11622" y="3104432"/>
                  </a:lnTo>
                  <a:lnTo>
                    <a:pt x="15157" y="3058523"/>
                  </a:lnTo>
                  <a:lnTo>
                    <a:pt x="19154" y="3012734"/>
                  </a:lnTo>
                  <a:lnTo>
                    <a:pt x="23612" y="2967067"/>
                  </a:lnTo>
                  <a:lnTo>
                    <a:pt x="28527" y="2921525"/>
                  </a:lnTo>
                  <a:lnTo>
                    <a:pt x="33897" y="2876109"/>
                  </a:lnTo>
                  <a:lnTo>
                    <a:pt x="39721" y="2830821"/>
                  </a:lnTo>
                  <a:lnTo>
                    <a:pt x="45997" y="2785663"/>
                  </a:lnTo>
                  <a:lnTo>
                    <a:pt x="52721" y="2740637"/>
                  </a:lnTo>
                  <a:lnTo>
                    <a:pt x="59893" y="2695746"/>
                  </a:lnTo>
                  <a:lnTo>
                    <a:pt x="67510" y="2650991"/>
                  </a:lnTo>
                  <a:lnTo>
                    <a:pt x="75569" y="2606375"/>
                  </a:lnTo>
                  <a:lnTo>
                    <a:pt x="84069" y="2561899"/>
                  </a:lnTo>
                  <a:lnTo>
                    <a:pt x="93007" y="2517565"/>
                  </a:lnTo>
                  <a:lnTo>
                    <a:pt x="102381" y="2473375"/>
                  </a:lnTo>
                  <a:lnTo>
                    <a:pt x="112190" y="2429332"/>
                  </a:lnTo>
                  <a:lnTo>
                    <a:pt x="122430" y="2385437"/>
                  </a:lnTo>
                  <a:lnTo>
                    <a:pt x="133100" y="2341693"/>
                  </a:lnTo>
                  <a:lnTo>
                    <a:pt x="144198" y="2298100"/>
                  </a:lnTo>
                  <a:lnTo>
                    <a:pt x="155721" y="2254663"/>
                  </a:lnTo>
                  <a:lnTo>
                    <a:pt x="167667" y="2211381"/>
                  </a:lnTo>
                  <a:lnTo>
                    <a:pt x="180034" y="2168258"/>
                  </a:lnTo>
                  <a:lnTo>
                    <a:pt x="192821" y="2125296"/>
                  </a:lnTo>
                  <a:lnTo>
                    <a:pt x="206024" y="2082495"/>
                  </a:lnTo>
                  <a:lnTo>
                    <a:pt x="219641" y="2039860"/>
                  </a:lnTo>
                  <a:lnTo>
                    <a:pt x="233671" y="1997390"/>
                  </a:lnTo>
                  <a:lnTo>
                    <a:pt x="248112" y="1955089"/>
                  </a:lnTo>
                  <a:lnTo>
                    <a:pt x="262960" y="1912959"/>
                  </a:lnTo>
                  <a:lnTo>
                    <a:pt x="278215" y="1871001"/>
                  </a:lnTo>
                  <a:lnTo>
                    <a:pt x="293873" y="1829218"/>
                  </a:lnTo>
                  <a:lnTo>
                    <a:pt x="309933" y="1787611"/>
                  </a:lnTo>
                  <a:lnTo>
                    <a:pt x="326392" y="1746182"/>
                  </a:lnTo>
                  <a:lnTo>
                    <a:pt x="343249" y="1704934"/>
                  </a:lnTo>
                  <a:lnTo>
                    <a:pt x="360501" y="1663869"/>
                  </a:lnTo>
                  <a:lnTo>
                    <a:pt x="378145" y="1622988"/>
                  </a:lnTo>
                  <a:lnTo>
                    <a:pt x="396181" y="1582294"/>
                  </a:lnTo>
                  <a:lnTo>
                    <a:pt x="414605" y="1541788"/>
                  </a:lnTo>
                  <a:lnTo>
                    <a:pt x="433416" y="1501473"/>
                  </a:lnTo>
                  <a:lnTo>
                    <a:pt x="452611" y="1461350"/>
                  </a:lnTo>
                  <a:lnTo>
                    <a:pt x="472188" y="1421422"/>
                  </a:lnTo>
                  <a:lnTo>
                    <a:pt x="492146" y="1381690"/>
                  </a:lnTo>
                  <a:lnTo>
                    <a:pt x="512481" y="1342158"/>
                  </a:lnTo>
                  <a:lnTo>
                    <a:pt x="533192" y="1302825"/>
                  </a:lnTo>
                  <a:lnTo>
                    <a:pt x="554276" y="1263696"/>
                  </a:lnTo>
                  <a:lnTo>
                    <a:pt x="575732" y="1224771"/>
                  </a:lnTo>
                  <a:lnTo>
                    <a:pt x="597557" y="1186052"/>
                  </a:lnTo>
                  <a:lnTo>
                    <a:pt x="619749" y="1147542"/>
                  </a:lnTo>
                  <a:lnTo>
                    <a:pt x="642305" y="1109243"/>
                  </a:lnTo>
                  <a:lnTo>
                    <a:pt x="665225" y="1071157"/>
                  </a:lnTo>
                  <a:lnTo>
                    <a:pt x="688505" y="1033285"/>
                  </a:lnTo>
                  <a:lnTo>
                    <a:pt x="712144" y="995630"/>
                  </a:lnTo>
                  <a:lnTo>
                    <a:pt x="736138" y="958194"/>
                  </a:lnTo>
                  <a:lnTo>
                    <a:pt x="760487" y="920978"/>
                  </a:lnTo>
                  <a:lnTo>
                    <a:pt x="785188" y="883985"/>
                  </a:lnTo>
                  <a:lnTo>
                    <a:pt x="810239" y="847217"/>
                  </a:lnTo>
                  <a:lnTo>
                    <a:pt x="835637" y="810676"/>
                  </a:lnTo>
                  <a:lnTo>
                    <a:pt x="861380" y="774363"/>
                  </a:lnTo>
                  <a:lnTo>
                    <a:pt x="887467" y="738281"/>
                  </a:lnTo>
                  <a:lnTo>
                    <a:pt x="913895" y="702432"/>
                  </a:lnTo>
                  <a:lnTo>
                    <a:pt x="940662" y="666817"/>
                  </a:lnTo>
                  <a:lnTo>
                    <a:pt x="967766" y="631440"/>
                  </a:lnTo>
                  <a:lnTo>
                    <a:pt x="995204" y="596301"/>
                  </a:lnTo>
                  <a:lnTo>
                    <a:pt x="1022975" y="561403"/>
                  </a:lnTo>
                  <a:lnTo>
                    <a:pt x="1051076" y="526748"/>
                  </a:lnTo>
                  <a:lnTo>
                    <a:pt x="1079505" y="492337"/>
                  </a:lnTo>
                  <a:lnTo>
                    <a:pt x="1108260" y="458174"/>
                  </a:lnTo>
                  <a:lnTo>
                    <a:pt x="1137339" y="424259"/>
                  </a:lnTo>
                  <a:lnTo>
                    <a:pt x="1166740" y="390596"/>
                  </a:lnTo>
                  <a:lnTo>
                    <a:pt x="1196460" y="357185"/>
                  </a:lnTo>
                  <a:lnTo>
                    <a:pt x="1226497" y="324029"/>
                  </a:lnTo>
                  <a:lnTo>
                    <a:pt x="1256850" y="291129"/>
                  </a:lnTo>
                  <a:lnTo>
                    <a:pt x="1287515" y="258489"/>
                  </a:lnTo>
                  <a:lnTo>
                    <a:pt x="1318492" y="226110"/>
                  </a:lnTo>
                  <a:lnTo>
                    <a:pt x="1349777" y="193993"/>
                  </a:lnTo>
                  <a:lnTo>
                    <a:pt x="1381369" y="162142"/>
                  </a:lnTo>
                  <a:lnTo>
                    <a:pt x="1413265" y="130557"/>
                  </a:lnTo>
                  <a:lnTo>
                    <a:pt x="1445463" y="99242"/>
                  </a:lnTo>
                  <a:lnTo>
                    <a:pt x="1477961" y="68197"/>
                  </a:lnTo>
                  <a:lnTo>
                    <a:pt x="1510757" y="37426"/>
                  </a:lnTo>
                  <a:lnTo>
                    <a:pt x="1543849" y="6929"/>
                  </a:lnTo>
                  <a:lnTo>
                    <a:pt x="1551504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662" y="6016816"/>
              <a:ext cx="921337" cy="841183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33510" y="3031020"/>
            <a:ext cx="31070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60" b="1">
                <a:solidFill>
                  <a:srgbClr val="000000"/>
                </a:solidFill>
                <a:latin typeface="Arial"/>
                <a:cs typeface="Arial"/>
              </a:rPr>
              <a:t>Our</a:t>
            </a:r>
            <a:r>
              <a:rPr dirty="0" sz="3600" spc="-19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600" spc="-220" b="1">
                <a:solidFill>
                  <a:srgbClr val="000000"/>
                </a:solidFill>
                <a:latin typeface="Arial"/>
                <a:cs typeface="Arial"/>
              </a:rPr>
              <a:t>motivations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77612" y="3167317"/>
            <a:ext cx="3495040" cy="4673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-229" b="1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dirty="0" sz="29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00" spc="-145" b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dirty="0" sz="29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00" spc="-195" b="1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dirty="0" sz="2900" spc="-1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00" spc="-190" b="1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29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00" spc="-125" b="1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59799" y="2383028"/>
            <a:ext cx="9519920" cy="18110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80"/>
              </a:lnSpc>
              <a:spcBef>
                <a:spcPts val="100"/>
              </a:spcBef>
            </a:pPr>
            <a:r>
              <a:rPr dirty="0" sz="8800" spc="-570" b="1">
                <a:latin typeface="Arial"/>
                <a:cs typeface="Arial"/>
              </a:rPr>
              <a:t>Modules</a:t>
            </a:r>
            <a:r>
              <a:rPr dirty="0" sz="8800" spc="-455" b="1">
                <a:latin typeface="Arial"/>
                <a:cs typeface="Arial"/>
              </a:rPr>
              <a:t> </a:t>
            </a:r>
            <a:r>
              <a:rPr dirty="0" sz="8800" spc="-320" b="1">
                <a:latin typeface="Arial"/>
                <a:cs typeface="Arial"/>
              </a:rPr>
              <a:t>with</a:t>
            </a:r>
            <a:r>
              <a:rPr dirty="0" sz="8800" spc="-455" b="1">
                <a:latin typeface="Arial"/>
                <a:cs typeface="Arial"/>
              </a:rPr>
              <a:t> </a:t>
            </a:r>
            <a:r>
              <a:rPr dirty="0" sz="8800" spc="-1115" b="1">
                <a:latin typeface="Arial"/>
                <a:cs typeface="Arial"/>
              </a:rPr>
              <a:t>SDOH</a:t>
            </a:r>
            <a:endParaRPr sz="8800">
              <a:latin typeface="Arial"/>
              <a:cs typeface="Arial"/>
            </a:endParaRPr>
          </a:p>
          <a:p>
            <a:pPr marL="80010">
              <a:lnSpc>
                <a:spcPts val="4180"/>
              </a:lnSpc>
            </a:pPr>
            <a:r>
              <a:rPr dirty="0" sz="4050" spc="-165"/>
              <a:t>Where </a:t>
            </a:r>
            <a:r>
              <a:rPr dirty="0" sz="4050" spc="-265"/>
              <a:t>Social</a:t>
            </a:r>
            <a:r>
              <a:rPr dirty="0" sz="4050" spc="-165"/>
              <a:t> </a:t>
            </a:r>
            <a:r>
              <a:rPr dirty="0" sz="4050" spc="-150"/>
              <a:t>Determinants</a:t>
            </a:r>
            <a:r>
              <a:rPr dirty="0" sz="4050" spc="-165"/>
              <a:t> </a:t>
            </a:r>
            <a:r>
              <a:rPr dirty="0" sz="4050"/>
              <a:t>of</a:t>
            </a:r>
            <a:r>
              <a:rPr dirty="0" sz="4050" spc="-165"/>
              <a:t> </a:t>
            </a:r>
            <a:r>
              <a:rPr dirty="0" sz="4050" spc="-150"/>
              <a:t>Health</a:t>
            </a:r>
            <a:r>
              <a:rPr dirty="0" sz="4050" spc="-165"/>
              <a:t> </a:t>
            </a:r>
            <a:r>
              <a:rPr dirty="0" sz="4050" spc="-100"/>
              <a:t>Appear</a:t>
            </a:r>
            <a:endParaRPr sz="40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335"/>
              <a:t>Examples</a:t>
            </a:r>
            <a:r>
              <a:rPr dirty="0" sz="4400" spc="-229"/>
              <a:t> </a:t>
            </a:r>
            <a:r>
              <a:rPr dirty="0" sz="4400"/>
              <a:t>of</a:t>
            </a:r>
            <a:r>
              <a:rPr dirty="0" sz="4400" spc="-245"/>
              <a:t> </a:t>
            </a:r>
            <a:r>
              <a:rPr dirty="0" sz="4400" spc="-610"/>
              <a:t>SDOH</a:t>
            </a:r>
            <a:r>
              <a:rPr dirty="0" sz="4400" spc="-229"/>
              <a:t> </a:t>
            </a:r>
            <a:r>
              <a:rPr dirty="0" sz="4400" spc="-335"/>
              <a:t>Themes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93975" y="1445310"/>
            <a:ext cx="5704840" cy="488823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800" spc="-270" b="1">
                <a:latin typeface="Arial"/>
                <a:cs typeface="Arial"/>
              </a:rPr>
              <a:t>Lived</a:t>
            </a:r>
            <a:r>
              <a:rPr dirty="0" sz="2800" spc="-130" b="1">
                <a:latin typeface="Arial"/>
                <a:cs typeface="Arial"/>
              </a:rPr>
              <a:t> </a:t>
            </a:r>
            <a:r>
              <a:rPr dirty="0" sz="2800" spc="-275" b="1">
                <a:latin typeface="Arial"/>
                <a:cs typeface="Arial"/>
              </a:rPr>
              <a:t>Experiences</a:t>
            </a:r>
            <a:endParaRPr sz="2800">
              <a:latin typeface="Arial"/>
              <a:cs typeface="Arial"/>
            </a:endParaRPr>
          </a:p>
          <a:p>
            <a:pPr marL="469265" indent="-308610">
              <a:lnSpc>
                <a:spcPts val="3190"/>
              </a:lnSpc>
              <a:spcBef>
                <a:spcPts val="665"/>
              </a:spcBef>
              <a:buSzPct val="64285"/>
              <a:buChar char="•"/>
              <a:tabLst>
                <a:tab pos="469265" algn="l"/>
              </a:tabLst>
            </a:pPr>
            <a:r>
              <a:rPr dirty="0" sz="2800" spc="-114">
                <a:latin typeface="Arial"/>
                <a:cs typeface="Arial"/>
              </a:rPr>
              <a:t>Health, </a:t>
            </a:r>
            <a:r>
              <a:rPr dirty="0" sz="2800" spc="-10">
                <a:latin typeface="Arial"/>
                <a:cs typeface="Arial"/>
              </a:rPr>
              <a:t>not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70">
                <a:latin typeface="Arial"/>
                <a:cs typeface="Arial"/>
              </a:rPr>
              <a:t>just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90">
                <a:latin typeface="Arial"/>
                <a:cs typeface="Arial"/>
              </a:rPr>
              <a:t>health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care</a:t>
            </a:r>
            <a:endParaRPr sz="2800">
              <a:latin typeface="Arial"/>
              <a:cs typeface="Arial"/>
            </a:endParaRPr>
          </a:p>
          <a:p>
            <a:pPr marL="469900" marR="5080" indent="-309245">
              <a:lnSpc>
                <a:spcPts val="3020"/>
              </a:lnSpc>
              <a:spcBef>
                <a:spcPts val="215"/>
              </a:spcBef>
              <a:buSzPct val="64285"/>
              <a:buChar char="•"/>
              <a:tabLst>
                <a:tab pos="469900" algn="l"/>
              </a:tabLst>
            </a:pPr>
            <a:r>
              <a:rPr dirty="0" sz="2800" spc="-135">
                <a:latin typeface="Arial"/>
                <a:cs typeface="Arial"/>
              </a:rPr>
              <a:t>Context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20">
                <a:latin typeface="Arial"/>
                <a:cs typeface="Arial"/>
              </a:rPr>
              <a:t>within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00">
                <a:latin typeface="Arial"/>
                <a:cs typeface="Arial"/>
              </a:rPr>
              <a:t>which</a:t>
            </a:r>
            <a:r>
              <a:rPr dirty="0" sz="2800" spc="-105">
                <a:latin typeface="Arial"/>
                <a:cs typeface="Arial"/>
              </a:rPr>
              <a:t> </a:t>
            </a:r>
            <a:r>
              <a:rPr dirty="0" sz="2800" spc="-114">
                <a:latin typeface="Arial"/>
                <a:cs typeface="Arial"/>
              </a:rPr>
              <a:t>illness/disease </a:t>
            </a:r>
            <a:r>
              <a:rPr dirty="0" sz="2800" spc="-10">
                <a:latin typeface="Arial"/>
                <a:cs typeface="Arial"/>
              </a:rPr>
              <a:t>occurs</a:t>
            </a:r>
            <a:endParaRPr sz="2800">
              <a:latin typeface="Arial"/>
              <a:cs typeface="Arial"/>
            </a:endParaRPr>
          </a:p>
          <a:p>
            <a:pPr marL="469265" indent="-308610">
              <a:lnSpc>
                <a:spcPts val="2815"/>
              </a:lnSpc>
              <a:buSzPct val="64285"/>
              <a:buChar char="•"/>
              <a:tabLst>
                <a:tab pos="469265" algn="l"/>
              </a:tabLst>
            </a:pPr>
            <a:r>
              <a:rPr dirty="0" sz="2800" spc="-175">
                <a:latin typeface="Arial"/>
                <a:cs typeface="Arial"/>
              </a:rPr>
              <a:t>Experiences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with:</a:t>
            </a:r>
            <a:endParaRPr sz="2800">
              <a:latin typeface="Arial"/>
              <a:cs typeface="Arial"/>
            </a:endParaRPr>
          </a:p>
          <a:p>
            <a:pPr lvl="1" marL="927100" marR="153035" indent="-309245">
              <a:lnSpc>
                <a:spcPts val="3020"/>
              </a:lnSpc>
              <a:spcBef>
                <a:spcPts val="219"/>
              </a:spcBef>
              <a:buChar char="•"/>
              <a:tabLst>
                <a:tab pos="927100" algn="l"/>
                <a:tab pos="1007110" algn="l"/>
              </a:tabLst>
            </a:pPr>
            <a:r>
              <a:rPr dirty="0" sz="1800">
                <a:latin typeface="Arial"/>
                <a:cs typeface="Arial"/>
              </a:rPr>
              <a:t>	</a:t>
            </a:r>
            <a:r>
              <a:rPr dirty="0" sz="2800" spc="-80">
                <a:latin typeface="Arial"/>
                <a:cs typeface="Arial"/>
              </a:rPr>
              <a:t>work,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education,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and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35">
                <a:latin typeface="Arial"/>
                <a:cs typeface="Arial"/>
              </a:rPr>
              <a:t>managing </a:t>
            </a:r>
            <a:r>
              <a:rPr dirty="0" sz="2800" spc="-85">
                <a:latin typeface="Arial"/>
                <a:cs typeface="Arial"/>
              </a:rPr>
              <a:t>family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35">
                <a:latin typeface="Arial"/>
                <a:cs typeface="Arial"/>
              </a:rPr>
              <a:t>responsibilities</a:t>
            </a:r>
            <a:endParaRPr sz="2800">
              <a:latin typeface="Arial"/>
              <a:cs typeface="Arial"/>
            </a:endParaRPr>
          </a:p>
          <a:p>
            <a:pPr lvl="1" marL="926465" indent="-308610">
              <a:lnSpc>
                <a:spcPts val="2815"/>
              </a:lnSpc>
              <a:buSzPct val="64285"/>
              <a:buChar char="•"/>
              <a:tabLst>
                <a:tab pos="926465" algn="l"/>
              </a:tabLst>
            </a:pPr>
            <a:r>
              <a:rPr dirty="0" sz="2800" spc="-145">
                <a:latin typeface="Arial"/>
                <a:cs typeface="Arial"/>
              </a:rPr>
              <a:t>housing </a:t>
            </a:r>
            <a:r>
              <a:rPr dirty="0" sz="2800" spc="-150">
                <a:latin typeface="Arial"/>
                <a:cs typeface="Arial"/>
              </a:rPr>
              <a:t>and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transportation</a:t>
            </a:r>
            <a:endParaRPr sz="2800">
              <a:latin typeface="Arial"/>
              <a:cs typeface="Arial"/>
            </a:endParaRPr>
          </a:p>
          <a:p>
            <a:pPr lvl="1" marL="926465" indent="-308610">
              <a:lnSpc>
                <a:spcPts val="3025"/>
              </a:lnSpc>
              <a:buSzPct val="64285"/>
              <a:buChar char="•"/>
              <a:tabLst>
                <a:tab pos="926465" algn="l"/>
              </a:tabLst>
            </a:pPr>
            <a:r>
              <a:rPr dirty="0" sz="2800" spc="-165">
                <a:latin typeface="Arial"/>
                <a:cs typeface="Arial"/>
              </a:rPr>
              <a:t>bias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and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discrimination</a:t>
            </a:r>
            <a:endParaRPr sz="2800">
              <a:latin typeface="Arial"/>
              <a:cs typeface="Arial"/>
            </a:endParaRPr>
          </a:p>
          <a:p>
            <a:pPr lvl="1" marL="927100" marR="299085" indent="-309245">
              <a:lnSpc>
                <a:spcPts val="3020"/>
              </a:lnSpc>
              <a:spcBef>
                <a:spcPts val="215"/>
              </a:spcBef>
              <a:buSzPct val="64285"/>
              <a:buChar char="•"/>
              <a:tabLst>
                <a:tab pos="927100" algn="l"/>
              </a:tabLst>
            </a:pPr>
            <a:r>
              <a:rPr dirty="0" sz="2800" spc="-90">
                <a:latin typeface="Arial"/>
                <a:cs typeface="Arial"/>
              </a:rPr>
              <a:t>support,</a:t>
            </a:r>
            <a:r>
              <a:rPr dirty="0" sz="2800" spc="-105">
                <a:latin typeface="Arial"/>
                <a:cs typeface="Arial"/>
              </a:rPr>
              <a:t> community,</a:t>
            </a:r>
            <a:r>
              <a:rPr dirty="0" sz="2800" spc="-100">
                <a:latin typeface="Arial"/>
                <a:cs typeface="Arial"/>
              </a:rPr>
              <a:t> </a:t>
            </a:r>
            <a:r>
              <a:rPr dirty="0" sz="2800" spc="-175">
                <a:latin typeface="Arial"/>
                <a:cs typeface="Arial"/>
              </a:rPr>
              <a:t>advocacy, </a:t>
            </a:r>
            <a:r>
              <a:rPr dirty="0" sz="2800" spc="-10">
                <a:latin typeface="Arial"/>
                <a:cs typeface="Arial"/>
              </a:rPr>
              <a:t>learning</a:t>
            </a:r>
            <a:endParaRPr sz="2800">
              <a:latin typeface="Arial"/>
              <a:cs typeface="Arial"/>
            </a:endParaRPr>
          </a:p>
          <a:p>
            <a:pPr marL="469265" indent="-308610">
              <a:lnSpc>
                <a:spcPts val="2985"/>
              </a:lnSpc>
              <a:buSzPct val="64285"/>
              <a:buChar char="•"/>
              <a:tabLst>
                <a:tab pos="469265" algn="l"/>
              </a:tabLst>
            </a:pPr>
            <a:r>
              <a:rPr dirty="0" sz="2800" spc="-155">
                <a:latin typeface="Arial"/>
                <a:cs typeface="Arial"/>
              </a:rPr>
              <a:t>Insurance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150">
                <a:latin typeface="Arial"/>
                <a:cs typeface="Arial"/>
              </a:rPr>
              <a:t>and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financial</a:t>
            </a:r>
            <a:r>
              <a:rPr dirty="0" sz="2800" spc="-140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issues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5725" y="2653675"/>
            <a:ext cx="4105910" cy="2939415"/>
          </a:xfrm>
          <a:prstGeom prst="rect">
            <a:avLst/>
          </a:prstGeom>
          <a:solidFill>
            <a:srgbClr val="203764"/>
          </a:solidFill>
          <a:ln w="9524">
            <a:solidFill>
              <a:srgbClr val="203764"/>
            </a:solidFill>
          </a:ln>
        </p:spPr>
        <p:txBody>
          <a:bodyPr wrap="square" lIns="0" tIns="31496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480"/>
              </a:spcBef>
            </a:pPr>
            <a:endParaRPr sz="2800">
              <a:latin typeface="Times New Roman"/>
              <a:cs typeface="Times New Roman"/>
            </a:endParaRPr>
          </a:p>
          <a:p>
            <a:pPr algn="ctr" marL="232410" marR="228600">
              <a:lnSpc>
                <a:spcPct val="90000"/>
              </a:lnSpc>
            </a:pPr>
            <a:r>
              <a:rPr dirty="0" sz="2800" spc="-275">
                <a:solidFill>
                  <a:srgbClr val="FFFFFF"/>
                </a:solidFill>
                <a:latin typeface="Arial"/>
                <a:cs typeface="Arial"/>
              </a:rPr>
              <a:t>HIGHLIGHTING</a:t>
            </a:r>
            <a:r>
              <a:rPr dirty="0" sz="28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80">
                <a:solidFill>
                  <a:srgbClr val="FFFFFF"/>
                </a:solidFill>
                <a:latin typeface="Arial"/>
                <a:cs typeface="Arial"/>
              </a:rPr>
              <a:t>CONTENT </a:t>
            </a:r>
            <a:r>
              <a:rPr dirty="0" sz="2800" spc="-315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28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36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28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450">
                <a:solidFill>
                  <a:srgbClr val="FFFFFF"/>
                </a:solidFill>
                <a:latin typeface="Arial"/>
                <a:cs typeface="Arial"/>
              </a:rPr>
              <a:t>BREAST </a:t>
            </a:r>
            <a:r>
              <a:rPr dirty="0" sz="2800" spc="-440">
                <a:solidFill>
                  <a:srgbClr val="FFFFFF"/>
                </a:solidFill>
                <a:latin typeface="Arial"/>
                <a:cs typeface="Arial"/>
              </a:rPr>
              <a:t>CANCER</a:t>
            </a:r>
            <a:r>
              <a:rPr dirty="0" sz="28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95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dirty="0" sz="2400" spc="-120">
                <a:solidFill>
                  <a:srgbClr val="FFFFFF"/>
                </a:solidFill>
                <a:latin typeface="Arial"/>
                <a:cs typeface="Arial"/>
              </a:rPr>
              <a:t>Carrie,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65">
                <a:solidFill>
                  <a:srgbClr val="FFFFFF"/>
                </a:solidFill>
                <a:latin typeface="Arial"/>
                <a:cs typeface="Arial"/>
              </a:rPr>
              <a:t>Kawanna,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75">
                <a:solidFill>
                  <a:srgbClr val="FFFFFF"/>
                </a:solidFill>
                <a:latin typeface="Arial"/>
                <a:cs typeface="Arial"/>
              </a:rPr>
              <a:t>Maria,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Katrina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5375" y="-6350"/>
            <a:ext cx="11843385" cy="6670675"/>
            <a:chOff x="355375" y="-6350"/>
            <a:chExt cx="11843385" cy="6670675"/>
          </a:xfrm>
        </p:grpSpPr>
        <p:sp>
          <p:nvSpPr>
            <p:cNvPr id="3" name="object 3"/>
            <p:cNvSpPr/>
            <p:nvPr/>
          </p:nvSpPr>
          <p:spPr>
            <a:xfrm>
              <a:off x="5087900" y="0"/>
              <a:ext cx="7104380" cy="6654800"/>
            </a:xfrm>
            <a:custGeom>
              <a:avLst/>
              <a:gdLst/>
              <a:ahLst/>
              <a:cxnLst/>
              <a:rect l="l" t="t" r="r" b="b"/>
              <a:pathLst>
                <a:path w="7104380" h="6654800">
                  <a:moveTo>
                    <a:pt x="5258858" y="6553199"/>
                  </a:moveTo>
                  <a:lnTo>
                    <a:pt x="3252140" y="6553199"/>
                  </a:lnTo>
                  <a:lnTo>
                    <a:pt x="2735001" y="6413499"/>
                  </a:lnTo>
                  <a:lnTo>
                    <a:pt x="2689433" y="6388099"/>
                  </a:lnTo>
                  <a:lnTo>
                    <a:pt x="2599067" y="6362699"/>
                  </a:lnTo>
                  <a:lnTo>
                    <a:pt x="2554276" y="6337299"/>
                  </a:lnTo>
                  <a:lnTo>
                    <a:pt x="2465498" y="6311899"/>
                  </a:lnTo>
                  <a:lnTo>
                    <a:pt x="2421517" y="6286499"/>
                  </a:lnTo>
                  <a:lnTo>
                    <a:pt x="2377812" y="6273799"/>
                  </a:lnTo>
                  <a:lnTo>
                    <a:pt x="2334388" y="6248399"/>
                  </a:lnTo>
                  <a:lnTo>
                    <a:pt x="2291247" y="6235699"/>
                  </a:lnTo>
                  <a:lnTo>
                    <a:pt x="2248394" y="6210299"/>
                  </a:lnTo>
                  <a:lnTo>
                    <a:pt x="2205831" y="6197599"/>
                  </a:lnTo>
                  <a:lnTo>
                    <a:pt x="2121591" y="6146799"/>
                  </a:lnTo>
                  <a:lnTo>
                    <a:pt x="2079921" y="6134099"/>
                  </a:lnTo>
                  <a:lnTo>
                    <a:pt x="1997498" y="6083299"/>
                  </a:lnTo>
                  <a:lnTo>
                    <a:pt x="1956752" y="6070599"/>
                  </a:lnTo>
                  <a:lnTo>
                    <a:pt x="1836419" y="5994399"/>
                  </a:lnTo>
                  <a:lnTo>
                    <a:pt x="1719015" y="5918199"/>
                  </a:lnTo>
                  <a:lnTo>
                    <a:pt x="1604634" y="5841999"/>
                  </a:lnTo>
                  <a:lnTo>
                    <a:pt x="1493370" y="5765799"/>
                  </a:lnTo>
                  <a:lnTo>
                    <a:pt x="1420973" y="5714999"/>
                  </a:lnTo>
                  <a:lnTo>
                    <a:pt x="1385318" y="5676899"/>
                  </a:lnTo>
                  <a:lnTo>
                    <a:pt x="1350031" y="5651499"/>
                  </a:lnTo>
                  <a:lnTo>
                    <a:pt x="1280571" y="5600699"/>
                  </a:lnTo>
                  <a:lnTo>
                    <a:pt x="1246407" y="5562599"/>
                  </a:lnTo>
                  <a:lnTo>
                    <a:pt x="1179224" y="5511799"/>
                  </a:lnTo>
                  <a:lnTo>
                    <a:pt x="1146214" y="5473699"/>
                  </a:lnTo>
                  <a:lnTo>
                    <a:pt x="1113595" y="5448299"/>
                  </a:lnTo>
                  <a:lnTo>
                    <a:pt x="1081371" y="5410199"/>
                  </a:lnTo>
                  <a:lnTo>
                    <a:pt x="1049545" y="5384799"/>
                  </a:lnTo>
                  <a:lnTo>
                    <a:pt x="1018122" y="5346699"/>
                  </a:lnTo>
                  <a:lnTo>
                    <a:pt x="987105" y="5321299"/>
                  </a:lnTo>
                  <a:lnTo>
                    <a:pt x="956496" y="5283199"/>
                  </a:lnTo>
                  <a:lnTo>
                    <a:pt x="926300" y="5257799"/>
                  </a:lnTo>
                  <a:lnTo>
                    <a:pt x="896520" y="5219699"/>
                  </a:lnTo>
                  <a:lnTo>
                    <a:pt x="867160" y="5181599"/>
                  </a:lnTo>
                  <a:lnTo>
                    <a:pt x="838222" y="5156199"/>
                  </a:lnTo>
                  <a:lnTo>
                    <a:pt x="809711" y="5118099"/>
                  </a:lnTo>
                  <a:lnTo>
                    <a:pt x="781630" y="5079999"/>
                  </a:lnTo>
                  <a:lnTo>
                    <a:pt x="753983" y="5054599"/>
                  </a:lnTo>
                  <a:lnTo>
                    <a:pt x="726772" y="5016499"/>
                  </a:lnTo>
                  <a:lnTo>
                    <a:pt x="700002" y="4978399"/>
                  </a:lnTo>
                  <a:lnTo>
                    <a:pt x="673676" y="4940299"/>
                  </a:lnTo>
                  <a:lnTo>
                    <a:pt x="647797" y="4914899"/>
                  </a:lnTo>
                  <a:lnTo>
                    <a:pt x="622369" y="4876799"/>
                  </a:lnTo>
                  <a:lnTo>
                    <a:pt x="597395" y="4838699"/>
                  </a:lnTo>
                  <a:lnTo>
                    <a:pt x="572879" y="4800599"/>
                  </a:lnTo>
                  <a:lnTo>
                    <a:pt x="548825" y="4762499"/>
                  </a:lnTo>
                  <a:lnTo>
                    <a:pt x="525235" y="4724399"/>
                  </a:lnTo>
                  <a:lnTo>
                    <a:pt x="502113" y="4686299"/>
                  </a:lnTo>
                  <a:lnTo>
                    <a:pt x="479464" y="4660899"/>
                  </a:lnTo>
                  <a:lnTo>
                    <a:pt x="457289" y="4622799"/>
                  </a:lnTo>
                  <a:lnTo>
                    <a:pt x="435594" y="4584699"/>
                  </a:lnTo>
                  <a:lnTo>
                    <a:pt x="414380" y="4546599"/>
                  </a:lnTo>
                  <a:lnTo>
                    <a:pt x="393652" y="4508499"/>
                  </a:lnTo>
                  <a:lnTo>
                    <a:pt x="373414" y="4470399"/>
                  </a:lnTo>
                  <a:lnTo>
                    <a:pt x="353668" y="4419599"/>
                  </a:lnTo>
                  <a:lnTo>
                    <a:pt x="334418" y="4381499"/>
                  </a:lnTo>
                  <a:lnTo>
                    <a:pt x="315668" y="4343399"/>
                  </a:lnTo>
                  <a:lnTo>
                    <a:pt x="297421" y="4305299"/>
                  </a:lnTo>
                  <a:lnTo>
                    <a:pt x="279680" y="4267199"/>
                  </a:lnTo>
                  <a:lnTo>
                    <a:pt x="262450" y="4229099"/>
                  </a:lnTo>
                  <a:lnTo>
                    <a:pt x="245733" y="4190999"/>
                  </a:lnTo>
                  <a:lnTo>
                    <a:pt x="229533" y="4152899"/>
                  </a:lnTo>
                  <a:lnTo>
                    <a:pt x="213854" y="4102099"/>
                  </a:lnTo>
                  <a:lnTo>
                    <a:pt x="198698" y="4063999"/>
                  </a:lnTo>
                  <a:lnTo>
                    <a:pt x="184071" y="4025899"/>
                  </a:lnTo>
                  <a:lnTo>
                    <a:pt x="169974" y="3987799"/>
                  </a:lnTo>
                  <a:lnTo>
                    <a:pt x="156411" y="3936999"/>
                  </a:lnTo>
                  <a:lnTo>
                    <a:pt x="143387" y="3898899"/>
                  </a:lnTo>
                  <a:lnTo>
                    <a:pt x="130904" y="3860799"/>
                  </a:lnTo>
                  <a:lnTo>
                    <a:pt x="118966" y="3822699"/>
                  </a:lnTo>
                  <a:lnTo>
                    <a:pt x="107576" y="3771899"/>
                  </a:lnTo>
                  <a:lnTo>
                    <a:pt x="96739" y="3733799"/>
                  </a:lnTo>
                  <a:lnTo>
                    <a:pt x="86456" y="3695699"/>
                  </a:lnTo>
                  <a:lnTo>
                    <a:pt x="76733" y="3644899"/>
                  </a:lnTo>
                  <a:lnTo>
                    <a:pt x="67571" y="3606799"/>
                  </a:lnTo>
                  <a:lnTo>
                    <a:pt x="58976" y="3555999"/>
                  </a:lnTo>
                  <a:lnTo>
                    <a:pt x="50950" y="3517899"/>
                  </a:lnTo>
                  <a:lnTo>
                    <a:pt x="43496" y="3479799"/>
                  </a:lnTo>
                  <a:lnTo>
                    <a:pt x="36619" y="3428999"/>
                  </a:lnTo>
                  <a:lnTo>
                    <a:pt x="30322" y="3390899"/>
                  </a:lnTo>
                  <a:lnTo>
                    <a:pt x="24607" y="3340099"/>
                  </a:lnTo>
                  <a:lnTo>
                    <a:pt x="19480" y="3301999"/>
                  </a:lnTo>
                  <a:lnTo>
                    <a:pt x="14943" y="3251199"/>
                  </a:lnTo>
                  <a:lnTo>
                    <a:pt x="10999" y="3213099"/>
                  </a:lnTo>
                  <a:lnTo>
                    <a:pt x="7653" y="3162299"/>
                  </a:lnTo>
                  <a:lnTo>
                    <a:pt x="4907" y="3124199"/>
                  </a:lnTo>
                  <a:lnTo>
                    <a:pt x="2765" y="3073399"/>
                  </a:lnTo>
                  <a:lnTo>
                    <a:pt x="1231" y="3035299"/>
                  </a:lnTo>
                  <a:lnTo>
                    <a:pt x="308" y="2984499"/>
                  </a:lnTo>
                  <a:lnTo>
                    <a:pt x="0" y="2946399"/>
                  </a:lnTo>
                  <a:lnTo>
                    <a:pt x="308" y="2895599"/>
                  </a:lnTo>
                  <a:lnTo>
                    <a:pt x="1231" y="2857499"/>
                  </a:lnTo>
                  <a:lnTo>
                    <a:pt x="2765" y="2806699"/>
                  </a:lnTo>
                  <a:lnTo>
                    <a:pt x="4907" y="2768599"/>
                  </a:lnTo>
                  <a:lnTo>
                    <a:pt x="7653" y="2717799"/>
                  </a:lnTo>
                  <a:lnTo>
                    <a:pt x="10999" y="2679699"/>
                  </a:lnTo>
                  <a:lnTo>
                    <a:pt x="14943" y="2628899"/>
                  </a:lnTo>
                  <a:lnTo>
                    <a:pt x="19480" y="2590799"/>
                  </a:lnTo>
                  <a:lnTo>
                    <a:pt x="24607" y="2539999"/>
                  </a:lnTo>
                  <a:lnTo>
                    <a:pt x="30322" y="2501899"/>
                  </a:lnTo>
                  <a:lnTo>
                    <a:pt x="36619" y="2451099"/>
                  </a:lnTo>
                  <a:lnTo>
                    <a:pt x="43496" y="2412999"/>
                  </a:lnTo>
                  <a:lnTo>
                    <a:pt x="50950" y="2362199"/>
                  </a:lnTo>
                  <a:lnTo>
                    <a:pt x="58976" y="2324099"/>
                  </a:lnTo>
                  <a:lnTo>
                    <a:pt x="67571" y="2285999"/>
                  </a:lnTo>
                  <a:lnTo>
                    <a:pt x="76733" y="2235199"/>
                  </a:lnTo>
                  <a:lnTo>
                    <a:pt x="86456" y="2197099"/>
                  </a:lnTo>
                  <a:lnTo>
                    <a:pt x="96739" y="2158999"/>
                  </a:lnTo>
                  <a:lnTo>
                    <a:pt x="107576" y="2108199"/>
                  </a:lnTo>
                  <a:lnTo>
                    <a:pt x="118966" y="2070099"/>
                  </a:lnTo>
                  <a:lnTo>
                    <a:pt x="130904" y="2031999"/>
                  </a:lnTo>
                  <a:lnTo>
                    <a:pt x="143387" y="1981199"/>
                  </a:lnTo>
                  <a:lnTo>
                    <a:pt x="156411" y="1943099"/>
                  </a:lnTo>
                  <a:lnTo>
                    <a:pt x="169974" y="1904999"/>
                  </a:lnTo>
                  <a:lnTo>
                    <a:pt x="184071" y="1866899"/>
                  </a:lnTo>
                  <a:lnTo>
                    <a:pt x="198698" y="1816099"/>
                  </a:lnTo>
                  <a:lnTo>
                    <a:pt x="213854" y="1777999"/>
                  </a:lnTo>
                  <a:lnTo>
                    <a:pt x="229533" y="1739899"/>
                  </a:lnTo>
                  <a:lnTo>
                    <a:pt x="245733" y="1701799"/>
                  </a:lnTo>
                  <a:lnTo>
                    <a:pt x="262450" y="1663699"/>
                  </a:lnTo>
                  <a:lnTo>
                    <a:pt x="279680" y="1612899"/>
                  </a:lnTo>
                  <a:lnTo>
                    <a:pt x="297421" y="1574799"/>
                  </a:lnTo>
                  <a:lnTo>
                    <a:pt x="315668" y="1536699"/>
                  </a:lnTo>
                  <a:lnTo>
                    <a:pt x="334418" y="1498599"/>
                  </a:lnTo>
                  <a:lnTo>
                    <a:pt x="353668" y="1460499"/>
                  </a:lnTo>
                  <a:lnTo>
                    <a:pt x="373414" y="1422399"/>
                  </a:lnTo>
                  <a:lnTo>
                    <a:pt x="393652" y="1384299"/>
                  </a:lnTo>
                  <a:lnTo>
                    <a:pt x="414380" y="1346199"/>
                  </a:lnTo>
                  <a:lnTo>
                    <a:pt x="435594" y="1308099"/>
                  </a:lnTo>
                  <a:lnTo>
                    <a:pt x="457289" y="1269999"/>
                  </a:lnTo>
                  <a:lnTo>
                    <a:pt x="479464" y="1231899"/>
                  </a:lnTo>
                  <a:lnTo>
                    <a:pt x="502113" y="1193799"/>
                  </a:lnTo>
                  <a:lnTo>
                    <a:pt x="525235" y="1155699"/>
                  </a:lnTo>
                  <a:lnTo>
                    <a:pt x="548825" y="1117599"/>
                  </a:lnTo>
                  <a:lnTo>
                    <a:pt x="572879" y="1079499"/>
                  </a:lnTo>
                  <a:lnTo>
                    <a:pt x="597395" y="1054099"/>
                  </a:lnTo>
                  <a:lnTo>
                    <a:pt x="622369" y="1015999"/>
                  </a:lnTo>
                  <a:lnTo>
                    <a:pt x="647797" y="977899"/>
                  </a:lnTo>
                  <a:lnTo>
                    <a:pt x="673676" y="939799"/>
                  </a:lnTo>
                  <a:lnTo>
                    <a:pt x="700002" y="901699"/>
                  </a:lnTo>
                  <a:lnTo>
                    <a:pt x="726772" y="876299"/>
                  </a:lnTo>
                  <a:lnTo>
                    <a:pt x="753983" y="838199"/>
                  </a:lnTo>
                  <a:lnTo>
                    <a:pt x="781630" y="800099"/>
                  </a:lnTo>
                  <a:lnTo>
                    <a:pt x="809711" y="761999"/>
                  </a:lnTo>
                  <a:lnTo>
                    <a:pt x="838222" y="736599"/>
                  </a:lnTo>
                  <a:lnTo>
                    <a:pt x="867160" y="698499"/>
                  </a:lnTo>
                  <a:lnTo>
                    <a:pt x="896520" y="673099"/>
                  </a:lnTo>
                  <a:lnTo>
                    <a:pt x="926300" y="634999"/>
                  </a:lnTo>
                  <a:lnTo>
                    <a:pt x="956496" y="596899"/>
                  </a:lnTo>
                  <a:lnTo>
                    <a:pt x="987105" y="571499"/>
                  </a:lnTo>
                  <a:lnTo>
                    <a:pt x="1018122" y="533399"/>
                  </a:lnTo>
                  <a:lnTo>
                    <a:pt x="1049545" y="507999"/>
                  </a:lnTo>
                  <a:lnTo>
                    <a:pt x="1081371" y="469899"/>
                  </a:lnTo>
                  <a:lnTo>
                    <a:pt x="1113595" y="444499"/>
                  </a:lnTo>
                  <a:lnTo>
                    <a:pt x="1146214" y="406399"/>
                  </a:lnTo>
                  <a:lnTo>
                    <a:pt x="1212623" y="355599"/>
                  </a:lnTo>
                  <a:lnTo>
                    <a:pt x="1246407" y="317499"/>
                  </a:lnTo>
                  <a:lnTo>
                    <a:pt x="1315114" y="266699"/>
                  </a:lnTo>
                  <a:lnTo>
                    <a:pt x="1350031" y="228599"/>
                  </a:lnTo>
                  <a:lnTo>
                    <a:pt x="1385318" y="203199"/>
                  </a:lnTo>
                  <a:lnTo>
                    <a:pt x="1456991" y="152399"/>
                  </a:lnTo>
                  <a:lnTo>
                    <a:pt x="1530106" y="101599"/>
                  </a:lnTo>
                  <a:lnTo>
                    <a:pt x="1567195" y="63499"/>
                  </a:lnTo>
                  <a:lnTo>
                    <a:pt x="1642419" y="12699"/>
                  </a:lnTo>
                  <a:lnTo>
                    <a:pt x="1677205" y="0"/>
                  </a:lnTo>
                  <a:lnTo>
                    <a:pt x="6833794" y="0"/>
                  </a:lnTo>
                  <a:lnTo>
                    <a:pt x="6868580" y="12699"/>
                  </a:lnTo>
                  <a:lnTo>
                    <a:pt x="6943804" y="63499"/>
                  </a:lnTo>
                  <a:lnTo>
                    <a:pt x="6980893" y="101599"/>
                  </a:lnTo>
                  <a:lnTo>
                    <a:pt x="7054008" y="152399"/>
                  </a:lnTo>
                  <a:lnTo>
                    <a:pt x="7090026" y="177799"/>
                  </a:lnTo>
                  <a:lnTo>
                    <a:pt x="7104099" y="190499"/>
                  </a:lnTo>
                  <a:lnTo>
                    <a:pt x="7104099" y="5702299"/>
                  </a:lnTo>
                  <a:lnTo>
                    <a:pt x="7017629" y="5765799"/>
                  </a:lnTo>
                  <a:lnTo>
                    <a:pt x="6906365" y="5841999"/>
                  </a:lnTo>
                  <a:lnTo>
                    <a:pt x="6791984" y="5918199"/>
                  </a:lnTo>
                  <a:lnTo>
                    <a:pt x="6674580" y="5994399"/>
                  </a:lnTo>
                  <a:lnTo>
                    <a:pt x="6554247" y="6070599"/>
                  </a:lnTo>
                  <a:lnTo>
                    <a:pt x="6513501" y="6083299"/>
                  </a:lnTo>
                  <a:lnTo>
                    <a:pt x="6431078" y="6134099"/>
                  </a:lnTo>
                  <a:lnTo>
                    <a:pt x="6389408" y="6146799"/>
                  </a:lnTo>
                  <a:lnTo>
                    <a:pt x="6305168" y="6197599"/>
                  </a:lnTo>
                  <a:lnTo>
                    <a:pt x="6262605" y="6210299"/>
                  </a:lnTo>
                  <a:lnTo>
                    <a:pt x="6219752" y="6235699"/>
                  </a:lnTo>
                  <a:lnTo>
                    <a:pt x="6176611" y="6248399"/>
                  </a:lnTo>
                  <a:lnTo>
                    <a:pt x="6133187" y="6273799"/>
                  </a:lnTo>
                  <a:lnTo>
                    <a:pt x="6089482" y="6286499"/>
                  </a:lnTo>
                  <a:lnTo>
                    <a:pt x="6045501" y="6311899"/>
                  </a:lnTo>
                  <a:lnTo>
                    <a:pt x="5956722" y="6337299"/>
                  </a:lnTo>
                  <a:lnTo>
                    <a:pt x="5911932" y="6362699"/>
                  </a:lnTo>
                  <a:lnTo>
                    <a:pt x="5821566" y="6388099"/>
                  </a:lnTo>
                  <a:lnTo>
                    <a:pt x="5775998" y="6413499"/>
                  </a:lnTo>
                  <a:lnTo>
                    <a:pt x="5258858" y="6553199"/>
                  </a:lnTo>
                  <a:close/>
                </a:path>
                <a:path w="7104380" h="6654800">
                  <a:moveTo>
                    <a:pt x="5113131" y="6578599"/>
                  </a:moveTo>
                  <a:lnTo>
                    <a:pt x="3397868" y="6578599"/>
                  </a:lnTo>
                  <a:lnTo>
                    <a:pt x="3300507" y="6553199"/>
                  </a:lnTo>
                  <a:lnTo>
                    <a:pt x="5210492" y="6553199"/>
                  </a:lnTo>
                  <a:lnTo>
                    <a:pt x="5113131" y="6578599"/>
                  </a:lnTo>
                  <a:close/>
                </a:path>
                <a:path w="7104380" h="6654800">
                  <a:moveTo>
                    <a:pt x="4965572" y="6603999"/>
                  </a:moveTo>
                  <a:lnTo>
                    <a:pt x="3545427" y="6603999"/>
                  </a:lnTo>
                  <a:lnTo>
                    <a:pt x="3446855" y="6578599"/>
                  </a:lnTo>
                  <a:lnTo>
                    <a:pt x="5064143" y="6578599"/>
                  </a:lnTo>
                  <a:lnTo>
                    <a:pt x="4965572" y="6603999"/>
                  </a:lnTo>
                  <a:close/>
                </a:path>
                <a:path w="7104380" h="6654800">
                  <a:moveTo>
                    <a:pt x="4866227" y="6616699"/>
                  </a:moveTo>
                  <a:lnTo>
                    <a:pt x="3644772" y="6616699"/>
                  </a:lnTo>
                  <a:lnTo>
                    <a:pt x="3595005" y="6603999"/>
                  </a:lnTo>
                  <a:lnTo>
                    <a:pt x="4915994" y="6603999"/>
                  </a:lnTo>
                  <a:lnTo>
                    <a:pt x="4866227" y="6616699"/>
                  </a:lnTo>
                  <a:close/>
                </a:path>
                <a:path w="7104380" h="6654800">
                  <a:moveTo>
                    <a:pt x="4766138" y="6629399"/>
                  </a:moveTo>
                  <a:lnTo>
                    <a:pt x="3744861" y="6629399"/>
                  </a:lnTo>
                  <a:lnTo>
                    <a:pt x="3694725" y="6616699"/>
                  </a:lnTo>
                  <a:lnTo>
                    <a:pt x="4816274" y="6616699"/>
                  </a:lnTo>
                  <a:lnTo>
                    <a:pt x="4766138" y="6629399"/>
                  </a:lnTo>
                  <a:close/>
                </a:path>
                <a:path w="7104380" h="6654800">
                  <a:moveTo>
                    <a:pt x="4614670" y="6642099"/>
                  </a:moveTo>
                  <a:lnTo>
                    <a:pt x="3896329" y="6642099"/>
                  </a:lnTo>
                  <a:lnTo>
                    <a:pt x="3845666" y="6629399"/>
                  </a:lnTo>
                  <a:lnTo>
                    <a:pt x="4665332" y="6629399"/>
                  </a:lnTo>
                  <a:lnTo>
                    <a:pt x="4614670" y="6642099"/>
                  </a:lnTo>
                  <a:close/>
                </a:path>
                <a:path w="7104380" h="6654800">
                  <a:moveTo>
                    <a:pt x="4410365" y="6654799"/>
                  </a:moveTo>
                  <a:lnTo>
                    <a:pt x="4100634" y="6654799"/>
                  </a:lnTo>
                  <a:lnTo>
                    <a:pt x="4049317" y="6642099"/>
                  </a:lnTo>
                  <a:lnTo>
                    <a:pt x="4461682" y="6642099"/>
                  </a:lnTo>
                  <a:lnTo>
                    <a:pt x="4410365" y="66547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87900" y="0"/>
              <a:ext cx="7104380" cy="6657975"/>
            </a:xfrm>
            <a:custGeom>
              <a:avLst/>
              <a:gdLst/>
              <a:ahLst/>
              <a:cxnLst/>
              <a:rect l="l" t="t" r="r" b="b"/>
              <a:pathLst>
                <a:path w="7104380" h="6657975">
                  <a:moveTo>
                    <a:pt x="6833794" y="0"/>
                  </a:moveTo>
                  <a:lnTo>
                    <a:pt x="6868580" y="23338"/>
                  </a:lnTo>
                  <a:lnTo>
                    <a:pt x="6906365" y="49285"/>
                  </a:lnTo>
                  <a:lnTo>
                    <a:pt x="6943804" y="75593"/>
                  </a:lnTo>
                  <a:lnTo>
                    <a:pt x="6980893" y="102262"/>
                  </a:lnTo>
                  <a:lnTo>
                    <a:pt x="7017629" y="129287"/>
                  </a:lnTo>
                  <a:lnTo>
                    <a:pt x="7054008" y="156665"/>
                  </a:lnTo>
                  <a:lnTo>
                    <a:pt x="7090026" y="184393"/>
                  </a:lnTo>
                  <a:lnTo>
                    <a:pt x="7104099" y="195475"/>
                  </a:lnTo>
                </a:path>
                <a:path w="7104380" h="6657975">
                  <a:moveTo>
                    <a:pt x="7104099" y="5704374"/>
                  </a:moveTo>
                  <a:lnTo>
                    <a:pt x="7054008" y="5743184"/>
                  </a:lnTo>
                  <a:lnTo>
                    <a:pt x="7017629" y="5770562"/>
                  </a:lnTo>
                  <a:lnTo>
                    <a:pt x="6980893" y="5797587"/>
                  </a:lnTo>
                  <a:lnTo>
                    <a:pt x="6943804" y="5824255"/>
                  </a:lnTo>
                  <a:lnTo>
                    <a:pt x="6906365" y="5850564"/>
                  </a:lnTo>
                  <a:lnTo>
                    <a:pt x="6868580" y="5876511"/>
                  </a:lnTo>
                  <a:lnTo>
                    <a:pt x="6830452" y="5902092"/>
                  </a:lnTo>
                  <a:lnTo>
                    <a:pt x="6791984" y="5927304"/>
                  </a:lnTo>
                  <a:lnTo>
                    <a:pt x="6753181" y="5952145"/>
                  </a:lnTo>
                  <a:lnTo>
                    <a:pt x="6714045" y="5976611"/>
                  </a:lnTo>
                  <a:lnTo>
                    <a:pt x="6674580" y="6000700"/>
                  </a:lnTo>
                  <a:lnTo>
                    <a:pt x="6634790" y="6024408"/>
                  </a:lnTo>
                  <a:lnTo>
                    <a:pt x="6594678" y="6047732"/>
                  </a:lnTo>
                  <a:lnTo>
                    <a:pt x="6554247" y="6070669"/>
                  </a:lnTo>
                  <a:lnTo>
                    <a:pt x="6513501" y="6093217"/>
                  </a:lnTo>
                  <a:lnTo>
                    <a:pt x="6472444" y="6115371"/>
                  </a:lnTo>
                  <a:lnTo>
                    <a:pt x="6431078" y="6137130"/>
                  </a:lnTo>
                  <a:lnTo>
                    <a:pt x="6389408" y="6158490"/>
                  </a:lnTo>
                  <a:lnTo>
                    <a:pt x="6347437" y="6179448"/>
                  </a:lnTo>
                  <a:lnTo>
                    <a:pt x="6305168" y="6200001"/>
                  </a:lnTo>
                  <a:lnTo>
                    <a:pt x="6262605" y="6220146"/>
                  </a:lnTo>
                  <a:lnTo>
                    <a:pt x="6219752" y="6239881"/>
                  </a:lnTo>
                  <a:lnTo>
                    <a:pt x="6176611" y="6259201"/>
                  </a:lnTo>
                  <a:lnTo>
                    <a:pt x="6133187" y="6278103"/>
                  </a:lnTo>
                  <a:lnTo>
                    <a:pt x="6089482" y="6296586"/>
                  </a:lnTo>
                  <a:lnTo>
                    <a:pt x="6045501" y="6314646"/>
                  </a:lnTo>
                  <a:lnTo>
                    <a:pt x="6001247" y="6332279"/>
                  </a:lnTo>
                  <a:lnTo>
                    <a:pt x="5956722" y="6349483"/>
                  </a:lnTo>
                  <a:lnTo>
                    <a:pt x="5911932" y="6366255"/>
                  </a:lnTo>
                  <a:lnTo>
                    <a:pt x="5866879" y="6382592"/>
                  </a:lnTo>
                  <a:lnTo>
                    <a:pt x="5821566" y="6398490"/>
                  </a:lnTo>
                  <a:lnTo>
                    <a:pt x="5775998" y="6413947"/>
                  </a:lnTo>
                  <a:lnTo>
                    <a:pt x="5730177" y="6428959"/>
                  </a:lnTo>
                  <a:lnTo>
                    <a:pt x="5684108" y="6443524"/>
                  </a:lnTo>
                  <a:lnTo>
                    <a:pt x="5637793" y="6457638"/>
                  </a:lnTo>
                  <a:lnTo>
                    <a:pt x="5591236" y="6471299"/>
                  </a:lnTo>
                  <a:lnTo>
                    <a:pt x="5544441" y="6484504"/>
                  </a:lnTo>
                  <a:lnTo>
                    <a:pt x="5497411" y="6497248"/>
                  </a:lnTo>
                  <a:lnTo>
                    <a:pt x="5450149" y="6509531"/>
                  </a:lnTo>
                  <a:lnTo>
                    <a:pt x="5402660" y="6521347"/>
                  </a:lnTo>
                  <a:lnTo>
                    <a:pt x="5354946" y="6532695"/>
                  </a:lnTo>
                  <a:lnTo>
                    <a:pt x="5307011" y="6543571"/>
                  </a:lnTo>
                  <a:lnTo>
                    <a:pt x="5258858" y="6553972"/>
                  </a:lnTo>
                  <a:lnTo>
                    <a:pt x="5210492" y="6563896"/>
                  </a:lnTo>
                  <a:lnTo>
                    <a:pt x="5161915" y="6573338"/>
                  </a:lnTo>
                  <a:lnTo>
                    <a:pt x="5113131" y="6582297"/>
                  </a:lnTo>
                  <a:lnTo>
                    <a:pt x="5064143" y="6590769"/>
                  </a:lnTo>
                  <a:lnTo>
                    <a:pt x="5014956" y="6598751"/>
                  </a:lnTo>
                  <a:lnTo>
                    <a:pt x="4965572" y="6606240"/>
                  </a:lnTo>
                  <a:lnTo>
                    <a:pt x="4915994" y="6613233"/>
                  </a:lnTo>
                  <a:lnTo>
                    <a:pt x="4866227" y="6619727"/>
                  </a:lnTo>
                  <a:lnTo>
                    <a:pt x="4816274" y="6625719"/>
                  </a:lnTo>
                  <a:lnTo>
                    <a:pt x="4766138" y="6631206"/>
                  </a:lnTo>
                  <a:lnTo>
                    <a:pt x="4715823" y="6636184"/>
                  </a:lnTo>
                  <a:lnTo>
                    <a:pt x="4665332" y="6640652"/>
                  </a:lnTo>
                  <a:lnTo>
                    <a:pt x="4614670" y="6644605"/>
                  </a:lnTo>
                  <a:lnTo>
                    <a:pt x="4563838" y="6648041"/>
                  </a:lnTo>
                  <a:lnTo>
                    <a:pt x="4512841" y="6650957"/>
                  </a:lnTo>
                  <a:lnTo>
                    <a:pt x="4461682" y="6653349"/>
                  </a:lnTo>
                  <a:lnTo>
                    <a:pt x="4410365" y="6655215"/>
                  </a:lnTo>
                  <a:lnTo>
                    <a:pt x="4358894" y="6656552"/>
                  </a:lnTo>
                  <a:lnTo>
                    <a:pt x="4307270" y="6657356"/>
                  </a:lnTo>
                  <a:lnTo>
                    <a:pt x="4255499" y="6657624"/>
                  </a:lnTo>
                  <a:lnTo>
                    <a:pt x="4203729" y="6657356"/>
                  </a:lnTo>
                  <a:lnTo>
                    <a:pt x="4152105" y="6656552"/>
                  </a:lnTo>
                  <a:lnTo>
                    <a:pt x="4100634" y="6655215"/>
                  </a:lnTo>
                  <a:lnTo>
                    <a:pt x="4049317" y="6653349"/>
                  </a:lnTo>
                  <a:lnTo>
                    <a:pt x="3998158" y="6650957"/>
                  </a:lnTo>
                  <a:lnTo>
                    <a:pt x="3947161" y="6648041"/>
                  </a:lnTo>
                  <a:lnTo>
                    <a:pt x="3896329" y="6644605"/>
                  </a:lnTo>
                  <a:lnTo>
                    <a:pt x="3845666" y="6640652"/>
                  </a:lnTo>
                  <a:lnTo>
                    <a:pt x="3795176" y="6636184"/>
                  </a:lnTo>
                  <a:lnTo>
                    <a:pt x="3744861" y="6631206"/>
                  </a:lnTo>
                  <a:lnTo>
                    <a:pt x="3694725" y="6625719"/>
                  </a:lnTo>
                  <a:lnTo>
                    <a:pt x="3644772" y="6619727"/>
                  </a:lnTo>
                  <a:lnTo>
                    <a:pt x="3595005" y="6613233"/>
                  </a:lnTo>
                  <a:lnTo>
                    <a:pt x="3545427" y="6606240"/>
                  </a:lnTo>
                  <a:lnTo>
                    <a:pt x="3496043" y="6598751"/>
                  </a:lnTo>
                  <a:lnTo>
                    <a:pt x="3446855" y="6590769"/>
                  </a:lnTo>
                  <a:lnTo>
                    <a:pt x="3397868" y="6582297"/>
                  </a:lnTo>
                  <a:lnTo>
                    <a:pt x="3349084" y="6573338"/>
                  </a:lnTo>
                  <a:lnTo>
                    <a:pt x="3300507" y="6563896"/>
                  </a:lnTo>
                  <a:lnTo>
                    <a:pt x="3252140" y="6553972"/>
                  </a:lnTo>
                  <a:lnTo>
                    <a:pt x="3203988" y="6543571"/>
                  </a:lnTo>
                  <a:lnTo>
                    <a:pt x="3156053" y="6532695"/>
                  </a:lnTo>
                  <a:lnTo>
                    <a:pt x="3108339" y="6521347"/>
                  </a:lnTo>
                  <a:lnTo>
                    <a:pt x="3060850" y="6509531"/>
                  </a:lnTo>
                  <a:lnTo>
                    <a:pt x="3013588" y="6497248"/>
                  </a:lnTo>
                  <a:lnTo>
                    <a:pt x="2966558" y="6484504"/>
                  </a:lnTo>
                  <a:lnTo>
                    <a:pt x="2919763" y="6471299"/>
                  </a:lnTo>
                  <a:lnTo>
                    <a:pt x="2873206" y="6457638"/>
                  </a:lnTo>
                  <a:lnTo>
                    <a:pt x="2826891" y="6443524"/>
                  </a:lnTo>
                  <a:lnTo>
                    <a:pt x="2780822" y="6428959"/>
                  </a:lnTo>
                  <a:lnTo>
                    <a:pt x="2735001" y="6413947"/>
                  </a:lnTo>
                  <a:lnTo>
                    <a:pt x="2689433" y="6398490"/>
                  </a:lnTo>
                  <a:lnTo>
                    <a:pt x="2644120" y="6382592"/>
                  </a:lnTo>
                  <a:lnTo>
                    <a:pt x="2599067" y="6366255"/>
                  </a:lnTo>
                  <a:lnTo>
                    <a:pt x="2554276" y="6349483"/>
                  </a:lnTo>
                  <a:lnTo>
                    <a:pt x="2509752" y="6332279"/>
                  </a:lnTo>
                  <a:lnTo>
                    <a:pt x="2465498" y="6314646"/>
                  </a:lnTo>
                  <a:lnTo>
                    <a:pt x="2421517" y="6296586"/>
                  </a:lnTo>
                  <a:lnTo>
                    <a:pt x="2377812" y="6278103"/>
                  </a:lnTo>
                  <a:lnTo>
                    <a:pt x="2334388" y="6259201"/>
                  </a:lnTo>
                  <a:lnTo>
                    <a:pt x="2291247" y="6239881"/>
                  </a:lnTo>
                  <a:lnTo>
                    <a:pt x="2248394" y="6220146"/>
                  </a:lnTo>
                  <a:lnTo>
                    <a:pt x="2205831" y="6200001"/>
                  </a:lnTo>
                  <a:lnTo>
                    <a:pt x="2163562" y="6179448"/>
                  </a:lnTo>
                  <a:lnTo>
                    <a:pt x="2121591" y="6158490"/>
                  </a:lnTo>
                  <a:lnTo>
                    <a:pt x="2079921" y="6137130"/>
                  </a:lnTo>
                  <a:lnTo>
                    <a:pt x="2038555" y="6115371"/>
                  </a:lnTo>
                  <a:lnTo>
                    <a:pt x="1997498" y="6093217"/>
                  </a:lnTo>
                  <a:lnTo>
                    <a:pt x="1956752" y="6070669"/>
                  </a:lnTo>
                  <a:lnTo>
                    <a:pt x="1916321" y="6047732"/>
                  </a:lnTo>
                  <a:lnTo>
                    <a:pt x="1876209" y="6024408"/>
                  </a:lnTo>
                  <a:lnTo>
                    <a:pt x="1836419" y="6000700"/>
                  </a:lnTo>
                  <a:lnTo>
                    <a:pt x="1796954" y="5976611"/>
                  </a:lnTo>
                  <a:lnTo>
                    <a:pt x="1757818" y="5952145"/>
                  </a:lnTo>
                  <a:lnTo>
                    <a:pt x="1719015" y="5927304"/>
                  </a:lnTo>
                  <a:lnTo>
                    <a:pt x="1680547" y="5902092"/>
                  </a:lnTo>
                  <a:lnTo>
                    <a:pt x="1642419" y="5876511"/>
                  </a:lnTo>
                  <a:lnTo>
                    <a:pt x="1604634" y="5850564"/>
                  </a:lnTo>
                  <a:lnTo>
                    <a:pt x="1567195" y="5824255"/>
                  </a:lnTo>
                  <a:lnTo>
                    <a:pt x="1530106" y="5797587"/>
                  </a:lnTo>
                  <a:lnTo>
                    <a:pt x="1493370" y="5770562"/>
                  </a:lnTo>
                  <a:lnTo>
                    <a:pt x="1456991" y="5743184"/>
                  </a:lnTo>
                  <a:lnTo>
                    <a:pt x="1420973" y="5715456"/>
                  </a:lnTo>
                  <a:lnTo>
                    <a:pt x="1385318" y="5687380"/>
                  </a:lnTo>
                  <a:lnTo>
                    <a:pt x="1350031" y="5658960"/>
                  </a:lnTo>
                  <a:lnTo>
                    <a:pt x="1315114" y="5630198"/>
                  </a:lnTo>
                  <a:lnTo>
                    <a:pt x="1280571" y="5601099"/>
                  </a:lnTo>
                  <a:lnTo>
                    <a:pt x="1246407" y="5571664"/>
                  </a:lnTo>
                  <a:lnTo>
                    <a:pt x="1212623" y="5541897"/>
                  </a:lnTo>
                  <a:lnTo>
                    <a:pt x="1179224" y="5511802"/>
                  </a:lnTo>
                  <a:lnTo>
                    <a:pt x="1146214" y="5481380"/>
                  </a:lnTo>
                  <a:lnTo>
                    <a:pt x="1113595" y="5450635"/>
                  </a:lnTo>
                  <a:lnTo>
                    <a:pt x="1081371" y="5419570"/>
                  </a:lnTo>
                  <a:lnTo>
                    <a:pt x="1049545" y="5388188"/>
                  </a:lnTo>
                  <a:lnTo>
                    <a:pt x="1018122" y="5356492"/>
                  </a:lnTo>
                  <a:lnTo>
                    <a:pt x="987105" y="5324485"/>
                  </a:lnTo>
                  <a:lnTo>
                    <a:pt x="956496" y="5292170"/>
                  </a:lnTo>
                  <a:lnTo>
                    <a:pt x="926300" y="5259551"/>
                  </a:lnTo>
                  <a:lnTo>
                    <a:pt x="896520" y="5226630"/>
                  </a:lnTo>
                  <a:lnTo>
                    <a:pt x="867160" y="5193410"/>
                  </a:lnTo>
                  <a:lnTo>
                    <a:pt x="838222" y="5159894"/>
                  </a:lnTo>
                  <a:lnTo>
                    <a:pt x="809711" y="5126086"/>
                  </a:lnTo>
                  <a:lnTo>
                    <a:pt x="781630" y="5091988"/>
                  </a:lnTo>
                  <a:lnTo>
                    <a:pt x="753983" y="5057603"/>
                  </a:lnTo>
                  <a:lnTo>
                    <a:pt x="726772" y="5022935"/>
                  </a:lnTo>
                  <a:lnTo>
                    <a:pt x="700002" y="4987986"/>
                  </a:lnTo>
                  <a:lnTo>
                    <a:pt x="673676" y="4952760"/>
                  </a:lnTo>
                  <a:lnTo>
                    <a:pt x="647797" y="4917259"/>
                  </a:lnTo>
                  <a:lnTo>
                    <a:pt x="622369" y="4881487"/>
                  </a:lnTo>
                  <a:lnTo>
                    <a:pt x="597395" y="4845446"/>
                  </a:lnTo>
                  <a:lnTo>
                    <a:pt x="572879" y="4809140"/>
                  </a:lnTo>
                  <a:lnTo>
                    <a:pt x="548825" y="4772572"/>
                  </a:lnTo>
                  <a:lnTo>
                    <a:pt x="525235" y="4735745"/>
                  </a:lnTo>
                  <a:lnTo>
                    <a:pt x="502113" y="4698661"/>
                  </a:lnTo>
                  <a:lnTo>
                    <a:pt x="479464" y="4661324"/>
                  </a:lnTo>
                  <a:lnTo>
                    <a:pt x="457289" y="4623736"/>
                  </a:lnTo>
                  <a:lnTo>
                    <a:pt x="435594" y="4585902"/>
                  </a:lnTo>
                  <a:lnTo>
                    <a:pt x="414380" y="4547823"/>
                  </a:lnTo>
                  <a:lnTo>
                    <a:pt x="393652" y="4509504"/>
                  </a:lnTo>
                  <a:lnTo>
                    <a:pt x="373414" y="4470946"/>
                  </a:lnTo>
                  <a:lnTo>
                    <a:pt x="353668" y="4432153"/>
                  </a:lnTo>
                  <a:lnTo>
                    <a:pt x="334418" y="4393129"/>
                  </a:lnTo>
                  <a:lnTo>
                    <a:pt x="315668" y="4353875"/>
                  </a:lnTo>
                  <a:lnTo>
                    <a:pt x="297421" y="4314395"/>
                  </a:lnTo>
                  <a:lnTo>
                    <a:pt x="279680" y="4274693"/>
                  </a:lnTo>
                  <a:lnTo>
                    <a:pt x="262450" y="4234771"/>
                  </a:lnTo>
                  <a:lnTo>
                    <a:pt x="245733" y="4194632"/>
                  </a:lnTo>
                  <a:lnTo>
                    <a:pt x="229533" y="4154279"/>
                  </a:lnTo>
                  <a:lnTo>
                    <a:pt x="213854" y="4113715"/>
                  </a:lnTo>
                  <a:lnTo>
                    <a:pt x="198698" y="4072944"/>
                  </a:lnTo>
                  <a:lnTo>
                    <a:pt x="184071" y="4031968"/>
                  </a:lnTo>
                  <a:lnTo>
                    <a:pt x="169974" y="3990790"/>
                  </a:lnTo>
                  <a:lnTo>
                    <a:pt x="156411" y="3949414"/>
                  </a:lnTo>
                  <a:lnTo>
                    <a:pt x="143387" y="3907842"/>
                  </a:lnTo>
                  <a:lnTo>
                    <a:pt x="130904" y="3866078"/>
                  </a:lnTo>
                  <a:lnTo>
                    <a:pt x="118966" y="3824124"/>
                  </a:lnTo>
                  <a:lnTo>
                    <a:pt x="107576" y="3781983"/>
                  </a:lnTo>
                  <a:lnTo>
                    <a:pt x="96739" y="3739660"/>
                  </a:lnTo>
                  <a:lnTo>
                    <a:pt x="86456" y="3697155"/>
                  </a:lnTo>
                  <a:lnTo>
                    <a:pt x="76733" y="3654474"/>
                  </a:lnTo>
                  <a:lnTo>
                    <a:pt x="67571" y="3611618"/>
                  </a:lnTo>
                  <a:lnTo>
                    <a:pt x="58976" y="3568591"/>
                  </a:lnTo>
                  <a:lnTo>
                    <a:pt x="50950" y="3525395"/>
                  </a:lnTo>
                  <a:lnTo>
                    <a:pt x="43496" y="3482035"/>
                  </a:lnTo>
                  <a:lnTo>
                    <a:pt x="36619" y="3438512"/>
                  </a:lnTo>
                  <a:lnTo>
                    <a:pt x="30322" y="3394830"/>
                  </a:lnTo>
                  <a:lnTo>
                    <a:pt x="24607" y="3350992"/>
                  </a:lnTo>
                  <a:lnTo>
                    <a:pt x="19480" y="3307001"/>
                  </a:lnTo>
                  <a:lnTo>
                    <a:pt x="14943" y="3262860"/>
                  </a:lnTo>
                  <a:lnTo>
                    <a:pt x="10999" y="3218571"/>
                  </a:lnTo>
                  <a:lnTo>
                    <a:pt x="7653" y="3174139"/>
                  </a:lnTo>
                  <a:lnTo>
                    <a:pt x="4907" y="3129566"/>
                  </a:lnTo>
                  <a:lnTo>
                    <a:pt x="2765" y="3084855"/>
                  </a:lnTo>
                  <a:lnTo>
                    <a:pt x="1231" y="3040009"/>
                  </a:lnTo>
                  <a:lnTo>
                    <a:pt x="308" y="2995031"/>
                  </a:lnTo>
                  <a:lnTo>
                    <a:pt x="0" y="2949924"/>
                  </a:lnTo>
                  <a:lnTo>
                    <a:pt x="308" y="2904818"/>
                  </a:lnTo>
                  <a:lnTo>
                    <a:pt x="1231" y="2859840"/>
                  </a:lnTo>
                  <a:lnTo>
                    <a:pt x="2765" y="2814994"/>
                  </a:lnTo>
                  <a:lnTo>
                    <a:pt x="4907" y="2770283"/>
                  </a:lnTo>
                  <a:lnTo>
                    <a:pt x="7653" y="2725710"/>
                  </a:lnTo>
                  <a:lnTo>
                    <a:pt x="10999" y="2681278"/>
                  </a:lnTo>
                  <a:lnTo>
                    <a:pt x="14943" y="2636989"/>
                  </a:lnTo>
                  <a:lnTo>
                    <a:pt x="19480" y="2592848"/>
                  </a:lnTo>
                  <a:lnTo>
                    <a:pt x="24607" y="2548857"/>
                  </a:lnTo>
                  <a:lnTo>
                    <a:pt x="30322" y="2505019"/>
                  </a:lnTo>
                  <a:lnTo>
                    <a:pt x="36619" y="2461337"/>
                  </a:lnTo>
                  <a:lnTo>
                    <a:pt x="43496" y="2417814"/>
                  </a:lnTo>
                  <a:lnTo>
                    <a:pt x="50950" y="2374454"/>
                  </a:lnTo>
                  <a:lnTo>
                    <a:pt x="58976" y="2331258"/>
                  </a:lnTo>
                  <a:lnTo>
                    <a:pt x="67571" y="2288231"/>
                  </a:lnTo>
                  <a:lnTo>
                    <a:pt x="76733" y="2245375"/>
                  </a:lnTo>
                  <a:lnTo>
                    <a:pt x="86456" y="2202694"/>
                  </a:lnTo>
                  <a:lnTo>
                    <a:pt x="96739" y="2160189"/>
                  </a:lnTo>
                  <a:lnTo>
                    <a:pt x="107576" y="2117866"/>
                  </a:lnTo>
                  <a:lnTo>
                    <a:pt x="118966" y="2075725"/>
                  </a:lnTo>
                  <a:lnTo>
                    <a:pt x="130904" y="2033771"/>
                  </a:lnTo>
                  <a:lnTo>
                    <a:pt x="143387" y="1992007"/>
                  </a:lnTo>
                  <a:lnTo>
                    <a:pt x="156411" y="1950435"/>
                  </a:lnTo>
                  <a:lnTo>
                    <a:pt x="169974" y="1909059"/>
                  </a:lnTo>
                  <a:lnTo>
                    <a:pt x="184071" y="1867881"/>
                  </a:lnTo>
                  <a:lnTo>
                    <a:pt x="198698" y="1826905"/>
                  </a:lnTo>
                  <a:lnTo>
                    <a:pt x="213854" y="1786134"/>
                  </a:lnTo>
                  <a:lnTo>
                    <a:pt x="229533" y="1745570"/>
                  </a:lnTo>
                  <a:lnTo>
                    <a:pt x="245733" y="1705217"/>
                  </a:lnTo>
                  <a:lnTo>
                    <a:pt x="262450" y="1665078"/>
                  </a:lnTo>
                  <a:lnTo>
                    <a:pt x="279680" y="1625156"/>
                  </a:lnTo>
                  <a:lnTo>
                    <a:pt x="297421" y="1585454"/>
                  </a:lnTo>
                  <a:lnTo>
                    <a:pt x="315668" y="1545974"/>
                  </a:lnTo>
                  <a:lnTo>
                    <a:pt x="334418" y="1506720"/>
                  </a:lnTo>
                  <a:lnTo>
                    <a:pt x="353668" y="1467696"/>
                  </a:lnTo>
                  <a:lnTo>
                    <a:pt x="373414" y="1428903"/>
                  </a:lnTo>
                  <a:lnTo>
                    <a:pt x="393652" y="1390345"/>
                  </a:lnTo>
                  <a:lnTo>
                    <a:pt x="414380" y="1352026"/>
                  </a:lnTo>
                  <a:lnTo>
                    <a:pt x="435594" y="1313947"/>
                  </a:lnTo>
                  <a:lnTo>
                    <a:pt x="457289" y="1276113"/>
                  </a:lnTo>
                  <a:lnTo>
                    <a:pt x="479464" y="1238525"/>
                  </a:lnTo>
                  <a:lnTo>
                    <a:pt x="502113" y="1201188"/>
                  </a:lnTo>
                  <a:lnTo>
                    <a:pt x="525235" y="1164104"/>
                  </a:lnTo>
                  <a:lnTo>
                    <a:pt x="548825" y="1127277"/>
                  </a:lnTo>
                  <a:lnTo>
                    <a:pt x="572879" y="1090709"/>
                  </a:lnTo>
                  <a:lnTo>
                    <a:pt x="597395" y="1054403"/>
                  </a:lnTo>
                  <a:lnTo>
                    <a:pt x="622369" y="1018362"/>
                  </a:lnTo>
                  <a:lnTo>
                    <a:pt x="647797" y="982590"/>
                  </a:lnTo>
                  <a:lnTo>
                    <a:pt x="673676" y="947089"/>
                  </a:lnTo>
                  <a:lnTo>
                    <a:pt x="700002" y="911863"/>
                  </a:lnTo>
                  <a:lnTo>
                    <a:pt x="726772" y="876914"/>
                  </a:lnTo>
                  <a:lnTo>
                    <a:pt x="753983" y="842246"/>
                  </a:lnTo>
                  <a:lnTo>
                    <a:pt x="781630" y="807861"/>
                  </a:lnTo>
                  <a:lnTo>
                    <a:pt x="809711" y="773763"/>
                  </a:lnTo>
                  <a:lnTo>
                    <a:pt x="838222" y="739955"/>
                  </a:lnTo>
                  <a:lnTo>
                    <a:pt x="867160" y="706439"/>
                  </a:lnTo>
                  <a:lnTo>
                    <a:pt x="896520" y="673219"/>
                  </a:lnTo>
                  <a:lnTo>
                    <a:pt x="926300" y="640298"/>
                  </a:lnTo>
                  <a:lnTo>
                    <a:pt x="956496" y="607679"/>
                  </a:lnTo>
                  <a:lnTo>
                    <a:pt x="987105" y="575364"/>
                  </a:lnTo>
                  <a:lnTo>
                    <a:pt x="1018122" y="543357"/>
                  </a:lnTo>
                  <a:lnTo>
                    <a:pt x="1049545" y="511661"/>
                  </a:lnTo>
                  <a:lnTo>
                    <a:pt x="1081371" y="480279"/>
                  </a:lnTo>
                  <a:lnTo>
                    <a:pt x="1113595" y="449214"/>
                  </a:lnTo>
                  <a:lnTo>
                    <a:pt x="1146214" y="418469"/>
                  </a:lnTo>
                  <a:lnTo>
                    <a:pt x="1179224" y="388047"/>
                  </a:lnTo>
                  <a:lnTo>
                    <a:pt x="1212623" y="357952"/>
                  </a:lnTo>
                  <a:lnTo>
                    <a:pt x="1246407" y="328185"/>
                  </a:lnTo>
                  <a:lnTo>
                    <a:pt x="1280571" y="298750"/>
                  </a:lnTo>
                  <a:lnTo>
                    <a:pt x="1315114" y="269650"/>
                  </a:lnTo>
                  <a:lnTo>
                    <a:pt x="1350031" y="240889"/>
                  </a:lnTo>
                  <a:lnTo>
                    <a:pt x="1385318" y="212469"/>
                  </a:lnTo>
                  <a:lnTo>
                    <a:pt x="1420973" y="184393"/>
                  </a:lnTo>
                  <a:lnTo>
                    <a:pt x="1456991" y="156665"/>
                  </a:lnTo>
                  <a:lnTo>
                    <a:pt x="1493370" y="129287"/>
                  </a:lnTo>
                  <a:lnTo>
                    <a:pt x="1530106" y="102262"/>
                  </a:lnTo>
                  <a:lnTo>
                    <a:pt x="1567195" y="75593"/>
                  </a:lnTo>
                  <a:lnTo>
                    <a:pt x="1604634" y="49285"/>
                  </a:lnTo>
                  <a:lnTo>
                    <a:pt x="1642419" y="23338"/>
                  </a:lnTo>
                  <a:lnTo>
                    <a:pt x="1677205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375" y="460325"/>
              <a:ext cx="6938175" cy="36704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4325" y="4989406"/>
            <a:ext cx="43046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70">
                <a:latin typeface="Arial"/>
                <a:cs typeface="Arial"/>
              </a:rPr>
              <a:t>Even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though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Carrie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had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insurance,</a:t>
            </a:r>
            <a:r>
              <a:rPr dirty="0" sz="1800" spc="-60">
                <a:latin typeface="Arial"/>
                <a:cs typeface="Arial"/>
              </a:rPr>
              <a:t> undergoing </a:t>
            </a:r>
            <a:r>
              <a:rPr dirty="0" sz="1800" spc="-30">
                <a:latin typeface="Arial"/>
                <a:cs typeface="Arial"/>
              </a:rPr>
              <a:t>treatment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led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bankruptcy.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070200" y="2253612"/>
            <a:ext cx="3314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0"/>
              <a:t>Lived</a:t>
            </a:r>
            <a:r>
              <a:rPr dirty="0" sz="3600" spc="-155"/>
              <a:t> </a:t>
            </a:r>
            <a:r>
              <a:rPr dirty="0" sz="3600" spc="-210"/>
              <a:t>Experiences</a:t>
            </a:r>
            <a:endParaRPr sz="36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7511" y="5445366"/>
            <a:ext cx="956507" cy="9565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300" y="-6350"/>
            <a:ext cx="11860530" cy="6670675"/>
            <a:chOff x="338300" y="-6350"/>
            <a:chExt cx="11860530" cy="6670675"/>
          </a:xfrm>
        </p:grpSpPr>
        <p:sp>
          <p:nvSpPr>
            <p:cNvPr id="3" name="object 3"/>
            <p:cNvSpPr/>
            <p:nvPr/>
          </p:nvSpPr>
          <p:spPr>
            <a:xfrm>
              <a:off x="5087900" y="0"/>
              <a:ext cx="7104380" cy="6654800"/>
            </a:xfrm>
            <a:custGeom>
              <a:avLst/>
              <a:gdLst/>
              <a:ahLst/>
              <a:cxnLst/>
              <a:rect l="l" t="t" r="r" b="b"/>
              <a:pathLst>
                <a:path w="7104380" h="6654800">
                  <a:moveTo>
                    <a:pt x="5258858" y="6553199"/>
                  </a:moveTo>
                  <a:lnTo>
                    <a:pt x="3252140" y="6553199"/>
                  </a:lnTo>
                  <a:lnTo>
                    <a:pt x="2735001" y="6413499"/>
                  </a:lnTo>
                  <a:lnTo>
                    <a:pt x="2689433" y="6388099"/>
                  </a:lnTo>
                  <a:lnTo>
                    <a:pt x="2599067" y="6362699"/>
                  </a:lnTo>
                  <a:lnTo>
                    <a:pt x="2554276" y="6337299"/>
                  </a:lnTo>
                  <a:lnTo>
                    <a:pt x="2465498" y="6311899"/>
                  </a:lnTo>
                  <a:lnTo>
                    <a:pt x="2421517" y="6286499"/>
                  </a:lnTo>
                  <a:lnTo>
                    <a:pt x="2377812" y="6273799"/>
                  </a:lnTo>
                  <a:lnTo>
                    <a:pt x="2334388" y="6248399"/>
                  </a:lnTo>
                  <a:lnTo>
                    <a:pt x="2291247" y="6235699"/>
                  </a:lnTo>
                  <a:lnTo>
                    <a:pt x="2248394" y="6210299"/>
                  </a:lnTo>
                  <a:lnTo>
                    <a:pt x="2205831" y="6197599"/>
                  </a:lnTo>
                  <a:lnTo>
                    <a:pt x="2121591" y="6146799"/>
                  </a:lnTo>
                  <a:lnTo>
                    <a:pt x="2079921" y="6134099"/>
                  </a:lnTo>
                  <a:lnTo>
                    <a:pt x="1997498" y="6083299"/>
                  </a:lnTo>
                  <a:lnTo>
                    <a:pt x="1956752" y="6070599"/>
                  </a:lnTo>
                  <a:lnTo>
                    <a:pt x="1836419" y="5994399"/>
                  </a:lnTo>
                  <a:lnTo>
                    <a:pt x="1719015" y="5918199"/>
                  </a:lnTo>
                  <a:lnTo>
                    <a:pt x="1604634" y="5841999"/>
                  </a:lnTo>
                  <a:lnTo>
                    <a:pt x="1493370" y="5765799"/>
                  </a:lnTo>
                  <a:lnTo>
                    <a:pt x="1420973" y="5714999"/>
                  </a:lnTo>
                  <a:lnTo>
                    <a:pt x="1385318" y="5676899"/>
                  </a:lnTo>
                  <a:lnTo>
                    <a:pt x="1350031" y="5651499"/>
                  </a:lnTo>
                  <a:lnTo>
                    <a:pt x="1280571" y="5600699"/>
                  </a:lnTo>
                  <a:lnTo>
                    <a:pt x="1246407" y="5562599"/>
                  </a:lnTo>
                  <a:lnTo>
                    <a:pt x="1179224" y="5511799"/>
                  </a:lnTo>
                  <a:lnTo>
                    <a:pt x="1146214" y="5473699"/>
                  </a:lnTo>
                  <a:lnTo>
                    <a:pt x="1113595" y="5448299"/>
                  </a:lnTo>
                  <a:lnTo>
                    <a:pt x="1081371" y="5410199"/>
                  </a:lnTo>
                  <a:lnTo>
                    <a:pt x="1049545" y="5384799"/>
                  </a:lnTo>
                  <a:lnTo>
                    <a:pt x="1018122" y="5346699"/>
                  </a:lnTo>
                  <a:lnTo>
                    <a:pt x="987105" y="5321299"/>
                  </a:lnTo>
                  <a:lnTo>
                    <a:pt x="956496" y="5283199"/>
                  </a:lnTo>
                  <a:lnTo>
                    <a:pt x="926300" y="5257799"/>
                  </a:lnTo>
                  <a:lnTo>
                    <a:pt x="896520" y="5219699"/>
                  </a:lnTo>
                  <a:lnTo>
                    <a:pt x="867160" y="5181599"/>
                  </a:lnTo>
                  <a:lnTo>
                    <a:pt x="838222" y="5156199"/>
                  </a:lnTo>
                  <a:lnTo>
                    <a:pt x="809711" y="5118099"/>
                  </a:lnTo>
                  <a:lnTo>
                    <a:pt x="781630" y="5079999"/>
                  </a:lnTo>
                  <a:lnTo>
                    <a:pt x="753983" y="5054599"/>
                  </a:lnTo>
                  <a:lnTo>
                    <a:pt x="726772" y="5016499"/>
                  </a:lnTo>
                  <a:lnTo>
                    <a:pt x="700002" y="4978399"/>
                  </a:lnTo>
                  <a:lnTo>
                    <a:pt x="673676" y="4940299"/>
                  </a:lnTo>
                  <a:lnTo>
                    <a:pt x="647797" y="4914899"/>
                  </a:lnTo>
                  <a:lnTo>
                    <a:pt x="622369" y="4876799"/>
                  </a:lnTo>
                  <a:lnTo>
                    <a:pt x="597395" y="4838699"/>
                  </a:lnTo>
                  <a:lnTo>
                    <a:pt x="572879" y="4800599"/>
                  </a:lnTo>
                  <a:lnTo>
                    <a:pt x="548825" y="4762499"/>
                  </a:lnTo>
                  <a:lnTo>
                    <a:pt x="525235" y="4724399"/>
                  </a:lnTo>
                  <a:lnTo>
                    <a:pt x="502113" y="4686299"/>
                  </a:lnTo>
                  <a:lnTo>
                    <a:pt x="479464" y="4660899"/>
                  </a:lnTo>
                  <a:lnTo>
                    <a:pt x="457289" y="4622799"/>
                  </a:lnTo>
                  <a:lnTo>
                    <a:pt x="435594" y="4584699"/>
                  </a:lnTo>
                  <a:lnTo>
                    <a:pt x="414380" y="4546599"/>
                  </a:lnTo>
                  <a:lnTo>
                    <a:pt x="393652" y="4508499"/>
                  </a:lnTo>
                  <a:lnTo>
                    <a:pt x="373414" y="4470399"/>
                  </a:lnTo>
                  <a:lnTo>
                    <a:pt x="353668" y="4419599"/>
                  </a:lnTo>
                  <a:lnTo>
                    <a:pt x="334418" y="4381499"/>
                  </a:lnTo>
                  <a:lnTo>
                    <a:pt x="315668" y="4343399"/>
                  </a:lnTo>
                  <a:lnTo>
                    <a:pt x="297421" y="4305299"/>
                  </a:lnTo>
                  <a:lnTo>
                    <a:pt x="279680" y="4267199"/>
                  </a:lnTo>
                  <a:lnTo>
                    <a:pt x="262450" y="4229099"/>
                  </a:lnTo>
                  <a:lnTo>
                    <a:pt x="245733" y="4190999"/>
                  </a:lnTo>
                  <a:lnTo>
                    <a:pt x="229533" y="4152899"/>
                  </a:lnTo>
                  <a:lnTo>
                    <a:pt x="213854" y="4102099"/>
                  </a:lnTo>
                  <a:lnTo>
                    <a:pt x="198698" y="4063999"/>
                  </a:lnTo>
                  <a:lnTo>
                    <a:pt x="184071" y="4025899"/>
                  </a:lnTo>
                  <a:lnTo>
                    <a:pt x="169974" y="3987799"/>
                  </a:lnTo>
                  <a:lnTo>
                    <a:pt x="156411" y="3936999"/>
                  </a:lnTo>
                  <a:lnTo>
                    <a:pt x="143387" y="3898899"/>
                  </a:lnTo>
                  <a:lnTo>
                    <a:pt x="130904" y="3860799"/>
                  </a:lnTo>
                  <a:lnTo>
                    <a:pt x="118966" y="3822699"/>
                  </a:lnTo>
                  <a:lnTo>
                    <a:pt x="107576" y="3771899"/>
                  </a:lnTo>
                  <a:lnTo>
                    <a:pt x="96739" y="3733799"/>
                  </a:lnTo>
                  <a:lnTo>
                    <a:pt x="86456" y="3695699"/>
                  </a:lnTo>
                  <a:lnTo>
                    <a:pt x="76733" y="3644899"/>
                  </a:lnTo>
                  <a:lnTo>
                    <a:pt x="67571" y="3606799"/>
                  </a:lnTo>
                  <a:lnTo>
                    <a:pt x="58976" y="3555999"/>
                  </a:lnTo>
                  <a:lnTo>
                    <a:pt x="50950" y="3517899"/>
                  </a:lnTo>
                  <a:lnTo>
                    <a:pt x="43496" y="3479799"/>
                  </a:lnTo>
                  <a:lnTo>
                    <a:pt x="36619" y="3428999"/>
                  </a:lnTo>
                  <a:lnTo>
                    <a:pt x="30322" y="3390899"/>
                  </a:lnTo>
                  <a:lnTo>
                    <a:pt x="24607" y="3340099"/>
                  </a:lnTo>
                  <a:lnTo>
                    <a:pt x="19480" y="3301999"/>
                  </a:lnTo>
                  <a:lnTo>
                    <a:pt x="14943" y="3251199"/>
                  </a:lnTo>
                  <a:lnTo>
                    <a:pt x="10999" y="3213099"/>
                  </a:lnTo>
                  <a:lnTo>
                    <a:pt x="7653" y="3162299"/>
                  </a:lnTo>
                  <a:lnTo>
                    <a:pt x="4907" y="3124199"/>
                  </a:lnTo>
                  <a:lnTo>
                    <a:pt x="2765" y="3073399"/>
                  </a:lnTo>
                  <a:lnTo>
                    <a:pt x="1231" y="3035299"/>
                  </a:lnTo>
                  <a:lnTo>
                    <a:pt x="308" y="2984499"/>
                  </a:lnTo>
                  <a:lnTo>
                    <a:pt x="0" y="2946399"/>
                  </a:lnTo>
                  <a:lnTo>
                    <a:pt x="308" y="2895599"/>
                  </a:lnTo>
                  <a:lnTo>
                    <a:pt x="1231" y="2857499"/>
                  </a:lnTo>
                  <a:lnTo>
                    <a:pt x="2765" y="2806699"/>
                  </a:lnTo>
                  <a:lnTo>
                    <a:pt x="4907" y="2768599"/>
                  </a:lnTo>
                  <a:lnTo>
                    <a:pt x="7653" y="2717799"/>
                  </a:lnTo>
                  <a:lnTo>
                    <a:pt x="10999" y="2679699"/>
                  </a:lnTo>
                  <a:lnTo>
                    <a:pt x="14943" y="2628899"/>
                  </a:lnTo>
                  <a:lnTo>
                    <a:pt x="19480" y="2590799"/>
                  </a:lnTo>
                  <a:lnTo>
                    <a:pt x="24607" y="2539999"/>
                  </a:lnTo>
                  <a:lnTo>
                    <a:pt x="30322" y="2501899"/>
                  </a:lnTo>
                  <a:lnTo>
                    <a:pt x="36619" y="2451099"/>
                  </a:lnTo>
                  <a:lnTo>
                    <a:pt x="43496" y="2412999"/>
                  </a:lnTo>
                  <a:lnTo>
                    <a:pt x="50950" y="2362199"/>
                  </a:lnTo>
                  <a:lnTo>
                    <a:pt x="58976" y="2324099"/>
                  </a:lnTo>
                  <a:lnTo>
                    <a:pt x="67571" y="2285999"/>
                  </a:lnTo>
                  <a:lnTo>
                    <a:pt x="76733" y="2235199"/>
                  </a:lnTo>
                  <a:lnTo>
                    <a:pt x="86456" y="2197099"/>
                  </a:lnTo>
                  <a:lnTo>
                    <a:pt x="96739" y="2158999"/>
                  </a:lnTo>
                  <a:lnTo>
                    <a:pt x="107576" y="2108199"/>
                  </a:lnTo>
                  <a:lnTo>
                    <a:pt x="118966" y="2070099"/>
                  </a:lnTo>
                  <a:lnTo>
                    <a:pt x="130904" y="2031999"/>
                  </a:lnTo>
                  <a:lnTo>
                    <a:pt x="143387" y="1981199"/>
                  </a:lnTo>
                  <a:lnTo>
                    <a:pt x="156411" y="1943099"/>
                  </a:lnTo>
                  <a:lnTo>
                    <a:pt x="169974" y="1904999"/>
                  </a:lnTo>
                  <a:lnTo>
                    <a:pt x="184071" y="1866899"/>
                  </a:lnTo>
                  <a:lnTo>
                    <a:pt x="198698" y="1816099"/>
                  </a:lnTo>
                  <a:lnTo>
                    <a:pt x="213854" y="1777999"/>
                  </a:lnTo>
                  <a:lnTo>
                    <a:pt x="229533" y="1739899"/>
                  </a:lnTo>
                  <a:lnTo>
                    <a:pt x="245733" y="1701799"/>
                  </a:lnTo>
                  <a:lnTo>
                    <a:pt x="262450" y="1663699"/>
                  </a:lnTo>
                  <a:lnTo>
                    <a:pt x="279680" y="1612899"/>
                  </a:lnTo>
                  <a:lnTo>
                    <a:pt x="297421" y="1574799"/>
                  </a:lnTo>
                  <a:lnTo>
                    <a:pt x="315668" y="1536699"/>
                  </a:lnTo>
                  <a:lnTo>
                    <a:pt x="334418" y="1498599"/>
                  </a:lnTo>
                  <a:lnTo>
                    <a:pt x="353668" y="1460499"/>
                  </a:lnTo>
                  <a:lnTo>
                    <a:pt x="373414" y="1422399"/>
                  </a:lnTo>
                  <a:lnTo>
                    <a:pt x="393652" y="1384299"/>
                  </a:lnTo>
                  <a:lnTo>
                    <a:pt x="414380" y="1346199"/>
                  </a:lnTo>
                  <a:lnTo>
                    <a:pt x="435594" y="1308099"/>
                  </a:lnTo>
                  <a:lnTo>
                    <a:pt x="457289" y="1269999"/>
                  </a:lnTo>
                  <a:lnTo>
                    <a:pt x="479464" y="1231899"/>
                  </a:lnTo>
                  <a:lnTo>
                    <a:pt x="502113" y="1193799"/>
                  </a:lnTo>
                  <a:lnTo>
                    <a:pt x="525235" y="1155699"/>
                  </a:lnTo>
                  <a:lnTo>
                    <a:pt x="548825" y="1117599"/>
                  </a:lnTo>
                  <a:lnTo>
                    <a:pt x="572879" y="1079499"/>
                  </a:lnTo>
                  <a:lnTo>
                    <a:pt x="597395" y="1054099"/>
                  </a:lnTo>
                  <a:lnTo>
                    <a:pt x="622369" y="1015999"/>
                  </a:lnTo>
                  <a:lnTo>
                    <a:pt x="647797" y="977899"/>
                  </a:lnTo>
                  <a:lnTo>
                    <a:pt x="673676" y="939799"/>
                  </a:lnTo>
                  <a:lnTo>
                    <a:pt x="700002" y="901699"/>
                  </a:lnTo>
                  <a:lnTo>
                    <a:pt x="726772" y="876299"/>
                  </a:lnTo>
                  <a:lnTo>
                    <a:pt x="753983" y="838199"/>
                  </a:lnTo>
                  <a:lnTo>
                    <a:pt x="781630" y="800099"/>
                  </a:lnTo>
                  <a:lnTo>
                    <a:pt x="809711" y="761999"/>
                  </a:lnTo>
                  <a:lnTo>
                    <a:pt x="838222" y="736599"/>
                  </a:lnTo>
                  <a:lnTo>
                    <a:pt x="867160" y="698499"/>
                  </a:lnTo>
                  <a:lnTo>
                    <a:pt x="896520" y="673099"/>
                  </a:lnTo>
                  <a:lnTo>
                    <a:pt x="926300" y="634999"/>
                  </a:lnTo>
                  <a:lnTo>
                    <a:pt x="956496" y="596899"/>
                  </a:lnTo>
                  <a:lnTo>
                    <a:pt x="987105" y="571499"/>
                  </a:lnTo>
                  <a:lnTo>
                    <a:pt x="1018122" y="533399"/>
                  </a:lnTo>
                  <a:lnTo>
                    <a:pt x="1049545" y="507999"/>
                  </a:lnTo>
                  <a:lnTo>
                    <a:pt x="1081371" y="469899"/>
                  </a:lnTo>
                  <a:lnTo>
                    <a:pt x="1113595" y="444499"/>
                  </a:lnTo>
                  <a:lnTo>
                    <a:pt x="1146214" y="406399"/>
                  </a:lnTo>
                  <a:lnTo>
                    <a:pt x="1212623" y="355599"/>
                  </a:lnTo>
                  <a:lnTo>
                    <a:pt x="1246407" y="317499"/>
                  </a:lnTo>
                  <a:lnTo>
                    <a:pt x="1315114" y="266699"/>
                  </a:lnTo>
                  <a:lnTo>
                    <a:pt x="1350031" y="228599"/>
                  </a:lnTo>
                  <a:lnTo>
                    <a:pt x="1385318" y="203199"/>
                  </a:lnTo>
                  <a:lnTo>
                    <a:pt x="1456991" y="152399"/>
                  </a:lnTo>
                  <a:lnTo>
                    <a:pt x="1530106" y="101599"/>
                  </a:lnTo>
                  <a:lnTo>
                    <a:pt x="1567195" y="63499"/>
                  </a:lnTo>
                  <a:lnTo>
                    <a:pt x="1642419" y="12699"/>
                  </a:lnTo>
                  <a:lnTo>
                    <a:pt x="1677205" y="0"/>
                  </a:lnTo>
                  <a:lnTo>
                    <a:pt x="6833794" y="0"/>
                  </a:lnTo>
                  <a:lnTo>
                    <a:pt x="6868580" y="12699"/>
                  </a:lnTo>
                  <a:lnTo>
                    <a:pt x="6943804" y="63499"/>
                  </a:lnTo>
                  <a:lnTo>
                    <a:pt x="6980893" y="101599"/>
                  </a:lnTo>
                  <a:lnTo>
                    <a:pt x="7054008" y="152399"/>
                  </a:lnTo>
                  <a:lnTo>
                    <a:pt x="7090026" y="177799"/>
                  </a:lnTo>
                  <a:lnTo>
                    <a:pt x="7104099" y="190499"/>
                  </a:lnTo>
                  <a:lnTo>
                    <a:pt x="7104099" y="5702299"/>
                  </a:lnTo>
                  <a:lnTo>
                    <a:pt x="7017629" y="5765799"/>
                  </a:lnTo>
                  <a:lnTo>
                    <a:pt x="6906365" y="5841999"/>
                  </a:lnTo>
                  <a:lnTo>
                    <a:pt x="6791984" y="5918199"/>
                  </a:lnTo>
                  <a:lnTo>
                    <a:pt x="6674580" y="5994399"/>
                  </a:lnTo>
                  <a:lnTo>
                    <a:pt x="6554247" y="6070599"/>
                  </a:lnTo>
                  <a:lnTo>
                    <a:pt x="6513501" y="6083299"/>
                  </a:lnTo>
                  <a:lnTo>
                    <a:pt x="6431078" y="6134099"/>
                  </a:lnTo>
                  <a:lnTo>
                    <a:pt x="6389408" y="6146799"/>
                  </a:lnTo>
                  <a:lnTo>
                    <a:pt x="6305168" y="6197599"/>
                  </a:lnTo>
                  <a:lnTo>
                    <a:pt x="6262605" y="6210299"/>
                  </a:lnTo>
                  <a:lnTo>
                    <a:pt x="6219752" y="6235699"/>
                  </a:lnTo>
                  <a:lnTo>
                    <a:pt x="6176611" y="6248399"/>
                  </a:lnTo>
                  <a:lnTo>
                    <a:pt x="6133187" y="6273799"/>
                  </a:lnTo>
                  <a:lnTo>
                    <a:pt x="6089482" y="6286499"/>
                  </a:lnTo>
                  <a:lnTo>
                    <a:pt x="6045501" y="6311899"/>
                  </a:lnTo>
                  <a:lnTo>
                    <a:pt x="5956722" y="6337299"/>
                  </a:lnTo>
                  <a:lnTo>
                    <a:pt x="5911932" y="6362699"/>
                  </a:lnTo>
                  <a:lnTo>
                    <a:pt x="5821566" y="6388099"/>
                  </a:lnTo>
                  <a:lnTo>
                    <a:pt x="5775998" y="6413499"/>
                  </a:lnTo>
                  <a:lnTo>
                    <a:pt x="5258858" y="6553199"/>
                  </a:lnTo>
                  <a:close/>
                </a:path>
                <a:path w="7104380" h="6654800">
                  <a:moveTo>
                    <a:pt x="5113131" y="6578599"/>
                  </a:moveTo>
                  <a:lnTo>
                    <a:pt x="3397868" y="6578599"/>
                  </a:lnTo>
                  <a:lnTo>
                    <a:pt x="3300507" y="6553199"/>
                  </a:lnTo>
                  <a:lnTo>
                    <a:pt x="5210492" y="6553199"/>
                  </a:lnTo>
                  <a:lnTo>
                    <a:pt x="5113131" y="6578599"/>
                  </a:lnTo>
                  <a:close/>
                </a:path>
                <a:path w="7104380" h="6654800">
                  <a:moveTo>
                    <a:pt x="4965572" y="6603999"/>
                  </a:moveTo>
                  <a:lnTo>
                    <a:pt x="3545427" y="6603999"/>
                  </a:lnTo>
                  <a:lnTo>
                    <a:pt x="3446855" y="6578599"/>
                  </a:lnTo>
                  <a:lnTo>
                    <a:pt x="5064143" y="6578599"/>
                  </a:lnTo>
                  <a:lnTo>
                    <a:pt x="4965572" y="6603999"/>
                  </a:lnTo>
                  <a:close/>
                </a:path>
                <a:path w="7104380" h="6654800">
                  <a:moveTo>
                    <a:pt x="4866227" y="6616699"/>
                  </a:moveTo>
                  <a:lnTo>
                    <a:pt x="3644772" y="6616699"/>
                  </a:lnTo>
                  <a:lnTo>
                    <a:pt x="3595005" y="6603999"/>
                  </a:lnTo>
                  <a:lnTo>
                    <a:pt x="4915994" y="6603999"/>
                  </a:lnTo>
                  <a:lnTo>
                    <a:pt x="4866227" y="6616699"/>
                  </a:lnTo>
                  <a:close/>
                </a:path>
                <a:path w="7104380" h="6654800">
                  <a:moveTo>
                    <a:pt x="4766138" y="6629399"/>
                  </a:moveTo>
                  <a:lnTo>
                    <a:pt x="3744861" y="6629399"/>
                  </a:lnTo>
                  <a:lnTo>
                    <a:pt x="3694725" y="6616699"/>
                  </a:lnTo>
                  <a:lnTo>
                    <a:pt x="4816274" y="6616699"/>
                  </a:lnTo>
                  <a:lnTo>
                    <a:pt x="4766138" y="6629399"/>
                  </a:lnTo>
                  <a:close/>
                </a:path>
                <a:path w="7104380" h="6654800">
                  <a:moveTo>
                    <a:pt x="4614670" y="6642099"/>
                  </a:moveTo>
                  <a:lnTo>
                    <a:pt x="3896329" y="6642099"/>
                  </a:lnTo>
                  <a:lnTo>
                    <a:pt x="3845666" y="6629399"/>
                  </a:lnTo>
                  <a:lnTo>
                    <a:pt x="4665332" y="6629399"/>
                  </a:lnTo>
                  <a:lnTo>
                    <a:pt x="4614670" y="6642099"/>
                  </a:lnTo>
                  <a:close/>
                </a:path>
                <a:path w="7104380" h="6654800">
                  <a:moveTo>
                    <a:pt x="4410365" y="6654799"/>
                  </a:moveTo>
                  <a:lnTo>
                    <a:pt x="4100634" y="6654799"/>
                  </a:lnTo>
                  <a:lnTo>
                    <a:pt x="4049317" y="6642099"/>
                  </a:lnTo>
                  <a:lnTo>
                    <a:pt x="4461682" y="6642099"/>
                  </a:lnTo>
                  <a:lnTo>
                    <a:pt x="4410365" y="66547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87900" y="0"/>
              <a:ext cx="7104380" cy="6657975"/>
            </a:xfrm>
            <a:custGeom>
              <a:avLst/>
              <a:gdLst/>
              <a:ahLst/>
              <a:cxnLst/>
              <a:rect l="l" t="t" r="r" b="b"/>
              <a:pathLst>
                <a:path w="7104380" h="6657975">
                  <a:moveTo>
                    <a:pt x="6833794" y="0"/>
                  </a:moveTo>
                  <a:lnTo>
                    <a:pt x="6868580" y="23338"/>
                  </a:lnTo>
                  <a:lnTo>
                    <a:pt x="6906365" y="49285"/>
                  </a:lnTo>
                  <a:lnTo>
                    <a:pt x="6943804" y="75593"/>
                  </a:lnTo>
                  <a:lnTo>
                    <a:pt x="6980893" y="102262"/>
                  </a:lnTo>
                  <a:lnTo>
                    <a:pt x="7017629" y="129287"/>
                  </a:lnTo>
                  <a:lnTo>
                    <a:pt x="7054008" y="156665"/>
                  </a:lnTo>
                  <a:lnTo>
                    <a:pt x="7090026" y="184393"/>
                  </a:lnTo>
                  <a:lnTo>
                    <a:pt x="7104099" y="195475"/>
                  </a:lnTo>
                </a:path>
                <a:path w="7104380" h="6657975">
                  <a:moveTo>
                    <a:pt x="7104099" y="5704374"/>
                  </a:moveTo>
                  <a:lnTo>
                    <a:pt x="7054008" y="5743184"/>
                  </a:lnTo>
                  <a:lnTo>
                    <a:pt x="7017629" y="5770562"/>
                  </a:lnTo>
                  <a:lnTo>
                    <a:pt x="6980893" y="5797587"/>
                  </a:lnTo>
                  <a:lnTo>
                    <a:pt x="6943804" y="5824255"/>
                  </a:lnTo>
                  <a:lnTo>
                    <a:pt x="6906365" y="5850564"/>
                  </a:lnTo>
                  <a:lnTo>
                    <a:pt x="6868580" y="5876511"/>
                  </a:lnTo>
                  <a:lnTo>
                    <a:pt x="6830452" y="5902092"/>
                  </a:lnTo>
                  <a:lnTo>
                    <a:pt x="6791984" y="5927304"/>
                  </a:lnTo>
                  <a:lnTo>
                    <a:pt x="6753181" y="5952145"/>
                  </a:lnTo>
                  <a:lnTo>
                    <a:pt x="6714045" y="5976611"/>
                  </a:lnTo>
                  <a:lnTo>
                    <a:pt x="6674580" y="6000700"/>
                  </a:lnTo>
                  <a:lnTo>
                    <a:pt x="6634790" y="6024408"/>
                  </a:lnTo>
                  <a:lnTo>
                    <a:pt x="6594678" y="6047732"/>
                  </a:lnTo>
                  <a:lnTo>
                    <a:pt x="6554247" y="6070669"/>
                  </a:lnTo>
                  <a:lnTo>
                    <a:pt x="6513501" y="6093217"/>
                  </a:lnTo>
                  <a:lnTo>
                    <a:pt x="6472444" y="6115371"/>
                  </a:lnTo>
                  <a:lnTo>
                    <a:pt x="6431078" y="6137130"/>
                  </a:lnTo>
                  <a:lnTo>
                    <a:pt x="6389408" y="6158490"/>
                  </a:lnTo>
                  <a:lnTo>
                    <a:pt x="6347437" y="6179448"/>
                  </a:lnTo>
                  <a:lnTo>
                    <a:pt x="6305168" y="6200001"/>
                  </a:lnTo>
                  <a:lnTo>
                    <a:pt x="6262605" y="6220146"/>
                  </a:lnTo>
                  <a:lnTo>
                    <a:pt x="6219752" y="6239881"/>
                  </a:lnTo>
                  <a:lnTo>
                    <a:pt x="6176611" y="6259201"/>
                  </a:lnTo>
                  <a:lnTo>
                    <a:pt x="6133187" y="6278103"/>
                  </a:lnTo>
                  <a:lnTo>
                    <a:pt x="6089482" y="6296586"/>
                  </a:lnTo>
                  <a:lnTo>
                    <a:pt x="6045501" y="6314646"/>
                  </a:lnTo>
                  <a:lnTo>
                    <a:pt x="6001247" y="6332279"/>
                  </a:lnTo>
                  <a:lnTo>
                    <a:pt x="5956722" y="6349483"/>
                  </a:lnTo>
                  <a:lnTo>
                    <a:pt x="5911932" y="6366255"/>
                  </a:lnTo>
                  <a:lnTo>
                    <a:pt x="5866879" y="6382592"/>
                  </a:lnTo>
                  <a:lnTo>
                    <a:pt x="5821566" y="6398490"/>
                  </a:lnTo>
                  <a:lnTo>
                    <a:pt x="5775998" y="6413947"/>
                  </a:lnTo>
                  <a:lnTo>
                    <a:pt x="5730177" y="6428959"/>
                  </a:lnTo>
                  <a:lnTo>
                    <a:pt x="5684108" y="6443524"/>
                  </a:lnTo>
                  <a:lnTo>
                    <a:pt x="5637793" y="6457638"/>
                  </a:lnTo>
                  <a:lnTo>
                    <a:pt x="5591236" y="6471299"/>
                  </a:lnTo>
                  <a:lnTo>
                    <a:pt x="5544441" y="6484504"/>
                  </a:lnTo>
                  <a:lnTo>
                    <a:pt x="5497411" y="6497248"/>
                  </a:lnTo>
                  <a:lnTo>
                    <a:pt x="5450149" y="6509531"/>
                  </a:lnTo>
                  <a:lnTo>
                    <a:pt x="5402660" y="6521347"/>
                  </a:lnTo>
                  <a:lnTo>
                    <a:pt x="5354946" y="6532695"/>
                  </a:lnTo>
                  <a:lnTo>
                    <a:pt x="5307011" y="6543571"/>
                  </a:lnTo>
                  <a:lnTo>
                    <a:pt x="5258858" y="6553972"/>
                  </a:lnTo>
                  <a:lnTo>
                    <a:pt x="5210492" y="6563896"/>
                  </a:lnTo>
                  <a:lnTo>
                    <a:pt x="5161915" y="6573338"/>
                  </a:lnTo>
                  <a:lnTo>
                    <a:pt x="5113131" y="6582297"/>
                  </a:lnTo>
                  <a:lnTo>
                    <a:pt x="5064143" y="6590769"/>
                  </a:lnTo>
                  <a:lnTo>
                    <a:pt x="5014956" y="6598751"/>
                  </a:lnTo>
                  <a:lnTo>
                    <a:pt x="4965572" y="6606240"/>
                  </a:lnTo>
                  <a:lnTo>
                    <a:pt x="4915994" y="6613233"/>
                  </a:lnTo>
                  <a:lnTo>
                    <a:pt x="4866227" y="6619727"/>
                  </a:lnTo>
                  <a:lnTo>
                    <a:pt x="4816274" y="6625719"/>
                  </a:lnTo>
                  <a:lnTo>
                    <a:pt x="4766138" y="6631206"/>
                  </a:lnTo>
                  <a:lnTo>
                    <a:pt x="4715823" y="6636184"/>
                  </a:lnTo>
                  <a:lnTo>
                    <a:pt x="4665332" y="6640652"/>
                  </a:lnTo>
                  <a:lnTo>
                    <a:pt x="4614670" y="6644605"/>
                  </a:lnTo>
                  <a:lnTo>
                    <a:pt x="4563838" y="6648041"/>
                  </a:lnTo>
                  <a:lnTo>
                    <a:pt x="4512841" y="6650957"/>
                  </a:lnTo>
                  <a:lnTo>
                    <a:pt x="4461682" y="6653349"/>
                  </a:lnTo>
                  <a:lnTo>
                    <a:pt x="4410365" y="6655215"/>
                  </a:lnTo>
                  <a:lnTo>
                    <a:pt x="4358894" y="6656552"/>
                  </a:lnTo>
                  <a:lnTo>
                    <a:pt x="4307270" y="6657356"/>
                  </a:lnTo>
                  <a:lnTo>
                    <a:pt x="4255499" y="6657624"/>
                  </a:lnTo>
                  <a:lnTo>
                    <a:pt x="4203729" y="6657356"/>
                  </a:lnTo>
                  <a:lnTo>
                    <a:pt x="4152105" y="6656552"/>
                  </a:lnTo>
                  <a:lnTo>
                    <a:pt x="4100634" y="6655215"/>
                  </a:lnTo>
                  <a:lnTo>
                    <a:pt x="4049317" y="6653349"/>
                  </a:lnTo>
                  <a:lnTo>
                    <a:pt x="3998158" y="6650957"/>
                  </a:lnTo>
                  <a:lnTo>
                    <a:pt x="3947161" y="6648041"/>
                  </a:lnTo>
                  <a:lnTo>
                    <a:pt x="3896329" y="6644605"/>
                  </a:lnTo>
                  <a:lnTo>
                    <a:pt x="3845666" y="6640652"/>
                  </a:lnTo>
                  <a:lnTo>
                    <a:pt x="3795176" y="6636184"/>
                  </a:lnTo>
                  <a:lnTo>
                    <a:pt x="3744861" y="6631206"/>
                  </a:lnTo>
                  <a:lnTo>
                    <a:pt x="3694725" y="6625719"/>
                  </a:lnTo>
                  <a:lnTo>
                    <a:pt x="3644772" y="6619727"/>
                  </a:lnTo>
                  <a:lnTo>
                    <a:pt x="3595005" y="6613233"/>
                  </a:lnTo>
                  <a:lnTo>
                    <a:pt x="3545427" y="6606240"/>
                  </a:lnTo>
                  <a:lnTo>
                    <a:pt x="3496043" y="6598751"/>
                  </a:lnTo>
                  <a:lnTo>
                    <a:pt x="3446855" y="6590769"/>
                  </a:lnTo>
                  <a:lnTo>
                    <a:pt x="3397868" y="6582297"/>
                  </a:lnTo>
                  <a:lnTo>
                    <a:pt x="3349084" y="6573338"/>
                  </a:lnTo>
                  <a:lnTo>
                    <a:pt x="3300507" y="6563896"/>
                  </a:lnTo>
                  <a:lnTo>
                    <a:pt x="3252140" y="6553972"/>
                  </a:lnTo>
                  <a:lnTo>
                    <a:pt x="3203988" y="6543571"/>
                  </a:lnTo>
                  <a:lnTo>
                    <a:pt x="3156053" y="6532695"/>
                  </a:lnTo>
                  <a:lnTo>
                    <a:pt x="3108339" y="6521347"/>
                  </a:lnTo>
                  <a:lnTo>
                    <a:pt x="3060850" y="6509531"/>
                  </a:lnTo>
                  <a:lnTo>
                    <a:pt x="3013588" y="6497248"/>
                  </a:lnTo>
                  <a:lnTo>
                    <a:pt x="2966558" y="6484504"/>
                  </a:lnTo>
                  <a:lnTo>
                    <a:pt x="2919763" y="6471299"/>
                  </a:lnTo>
                  <a:lnTo>
                    <a:pt x="2873206" y="6457638"/>
                  </a:lnTo>
                  <a:lnTo>
                    <a:pt x="2826891" y="6443524"/>
                  </a:lnTo>
                  <a:lnTo>
                    <a:pt x="2780822" y="6428959"/>
                  </a:lnTo>
                  <a:lnTo>
                    <a:pt x="2735001" y="6413947"/>
                  </a:lnTo>
                  <a:lnTo>
                    <a:pt x="2689433" y="6398490"/>
                  </a:lnTo>
                  <a:lnTo>
                    <a:pt x="2644120" y="6382592"/>
                  </a:lnTo>
                  <a:lnTo>
                    <a:pt x="2599067" y="6366255"/>
                  </a:lnTo>
                  <a:lnTo>
                    <a:pt x="2554276" y="6349483"/>
                  </a:lnTo>
                  <a:lnTo>
                    <a:pt x="2509752" y="6332279"/>
                  </a:lnTo>
                  <a:lnTo>
                    <a:pt x="2465498" y="6314646"/>
                  </a:lnTo>
                  <a:lnTo>
                    <a:pt x="2421517" y="6296586"/>
                  </a:lnTo>
                  <a:lnTo>
                    <a:pt x="2377812" y="6278103"/>
                  </a:lnTo>
                  <a:lnTo>
                    <a:pt x="2334388" y="6259201"/>
                  </a:lnTo>
                  <a:lnTo>
                    <a:pt x="2291247" y="6239881"/>
                  </a:lnTo>
                  <a:lnTo>
                    <a:pt x="2248394" y="6220146"/>
                  </a:lnTo>
                  <a:lnTo>
                    <a:pt x="2205831" y="6200001"/>
                  </a:lnTo>
                  <a:lnTo>
                    <a:pt x="2163562" y="6179448"/>
                  </a:lnTo>
                  <a:lnTo>
                    <a:pt x="2121591" y="6158490"/>
                  </a:lnTo>
                  <a:lnTo>
                    <a:pt x="2079921" y="6137130"/>
                  </a:lnTo>
                  <a:lnTo>
                    <a:pt x="2038555" y="6115371"/>
                  </a:lnTo>
                  <a:lnTo>
                    <a:pt x="1997498" y="6093217"/>
                  </a:lnTo>
                  <a:lnTo>
                    <a:pt x="1956752" y="6070669"/>
                  </a:lnTo>
                  <a:lnTo>
                    <a:pt x="1916321" y="6047732"/>
                  </a:lnTo>
                  <a:lnTo>
                    <a:pt x="1876209" y="6024408"/>
                  </a:lnTo>
                  <a:lnTo>
                    <a:pt x="1836419" y="6000700"/>
                  </a:lnTo>
                  <a:lnTo>
                    <a:pt x="1796954" y="5976611"/>
                  </a:lnTo>
                  <a:lnTo>
                    <a:pt x="1757818" y="5952145"/>
                  </a:lnTo>
                  <a:lnTo>
                    <a:pt x="1719015" y="5927304"/>
                  </a:lnTo>
                  <a:lnTo>
                    <a:pt x="1680547" y="5902092"/>
                  </a:lnTo>
                  <a:lnTo>
                    <a:pt x="1642419" y="5876511"/>
                  </a:lnTo>
                  <a:lnTo>
                    <a:pt x="1604634" y="5850564"/>
                  </a:lnTo>
                  <a:lnTo>
                    <a:pt x="1567195" y="5824255"/>
                  </a:lnTo>
                  <a:lnTo>
                    <a:pt x="1530106" y="5797587"/>
                  </a:lnTo>
                  <a:lnTo>
                    <a:pt x="1493370" y="5770562"/>
                  </a:lnTo>
                  <a:lnTo>
                    <a:pt x="1456991" y="5743184"/>
                  </a:lnTo>
                  <a:lnTo>
                    <a:pt x="1420973" y="5715456"/>
                  </a:lnTo>
                  <a:lnTo>
                    <a:pt x="1385318" y="5687380"/>
                  </a:lnTo>
                  <a:lnTo>
                    <a:pt x="1350031" y="5658960"/>
                  </a:lnTo>
                  <a:lnTo>
                    <a:pt x="1315114" y="5630198"/>
                  </a:lnTo>
                  <a:lnTo>
                    <a:pt x="1280571" y="5601099"/>
                  </a:lnTo>
                  <a:lnTo>
                    <a:pt x="1246407" y="5571664"/>
                  </a:lnTo>
                  <a:lnTo>
                    <a:pt x="1212623" y="5541897"/>
                  </a:lnTo>
                  <a:lnTo>
                    <a:pt x="1179224" y="5511802"/>
                  </a:lnTo>
                  <a:lnTo>
                    <a:pt x="1146214" y="5481380"/>
                  </a:lnTo>
                  <a:lnTo>
                    <a:pt x="1113595" y="5450635"/>
                  </a:lnTo>
                  <a:lnTo>
                    <a:pt x="1081371" y="5419570"/>
                  </a:lnTo>
                  <a:lnTo>
                    <a:pt x="1049545" y="5388188"/>
                  </a:lnTo>
                  <a:lnTo>
                    <a:pt x="1018122" y="5356492"/>
                  </a:lnTo>
                  <a:lnTo>
                    <a:pt x="987105" y="5324485"/>
                  </a:lnTo>
                  <a:lnTo>
                    <a:pt x="956496" y="5292170"/>
                  </a:lnTo>
                  <a:lnTo>
                    <a:pt x="926300" y="5259551"/>
                  </a:lnTo>
                  <a:lnTo>
                    <a:pt x="896520" y="5226630"/>
                  </a:lnTo>
                  <a:lnTo>
                    <a:pt x="867160" y="5193410"/>
                  </a:lnTo>
                  <a:lnTo>
                    <a:pt x="838222" y="5159894"/>
                  </a:lnTo>
                  <a:lnTo>
                    <a:pt x="809711" y="5126086"/>
                  </a:lnTo>
                  <a:lnTo>
                    <a:pt x="781630" y="5091988"/>
                  </a:lnTo>
                  <a:lnTo>
                    <a:pt x="753983" y="5057603"/>
                  </a:lnTo>
                  <a:lnTo>
                    <a:pt x="726772" y="5022935"/>
                  </a:lnTo>
                  <a:lnTo>
                    <a:pt x="700002" y="4987986"/>
                  </a:lnTo>
                  <a:lnTo>
                    <a:pt x="673676" y="4952760"/>
                  </a:lnTo>
                  <a:lnTo>
                    <a:pt x="647797" y="4917259"/>
                  </a:lnTo>
                  <a:lnTo>
                    <a:pt x="622369" y="4881487"/>
                  </a:lnTo>
                  <a:lnTo>
                    <a:pt x="597395" y="4845446"/>
                  </a:lnTo>
                  <a:lnTo>
                    <a:pt x="572879" y="4809140"/>
                  </a:lnTo>
                  <a:lnTo>
                    <a:pt x="548825" y="4772572"/>
                  </a:lnTo>
                  <a:lnTo>
                    <a:pt x="525235" y="4735745"/>
                  </a:lnTo>
                  <a:lnTo>
                    <a:pt x="502113" y="4698661"/>
                  </a:lnTo>
                  <a:lnTo>
                    <a:pt x="479464" y="4661324"/>
                  </a:lnTo>
                  <a:lnTo>
                    <a:pt x="457289" y="4623736"/>
                  </a:lnTo>
                  <a:lnTo>
                    <a:pt x="435594" y="4585902"/>
                  </a:lnTo>
                  <a:lnTo>
                    <a:pt x="414380" y="4547823"/>
                  </a:lnTo>
                  <a:lnTo>
                    <a:pt x="393652" y="4509504"/>
                  </a:lnTo>
                  <a:lnTo>
                    <a:pt x="373414" y="4470946"/>
                  </a:lnTo>
                  <a:lnTo>
                    <a:pt x="353668" y="4432153"/>
                  </a:lnTo>
                  <a:lnTo>
                    <a:pt x="334418" y="4393129"/>
                  </a:lnTo>
                  <a:lnTo>
                    <a:pt x="315668" y="4353875"/>
                  </a:lnTo>
                  <a:lnTo>
                    <a:pt x="297421" y="4314395"/>
                  </a:lnTo>
                  <a:lnTo>
                    <a:pt x="279680" y="4274693"/>
                  </a:lnTo>
                  <a:lnTo>
                    <a:pt x="262450" y="4234771"/>
                  </a:lnTo>
                  <a:lnTo>
                    <a:pt x="245733" y="4194632"/>
                  </a:lnTo>
                  <a:lnTo>
                    <a:pt x="229533" y="4154279"/>
                  </a:lnTo>
                  <a:lnTo>
                    <a:pt x="213854" y="4113715"/>
                  </a:lnTo>
                  <a:lnTo>
                    <a:pt x="198698" y="4072944"/>
                  </a:lnTo>
                  <a:lnTo>
                    <a:pt x="184071" y="4031968"/>
                  </a:lnTo>
                  <a:lnTo>
                    <a:pt x="169974" y="3990790"/>
                  </a:lnTo>
                  <a:lnTo>
                    <a:pt x="156411" y="3949414"/>
                  </a:lnTo>
                  <a:lnTo>
                    <a:pt x="143387" y="3907842"/>
                  </a:lnTo>
                  <a:lnTo>
                    <a:pt x="130904" y="3866078"/>
                  </a:lnTo>
                  <a:lnTo>
                    <a:pt x="118966" y="3824124"/>
                  </a:lnTo>
                  <a:lnTo>
                    <a:pt x="107576" y="3781983"/>
                  </a:lnTo>
                  <a:lnTo>
                    <a:pt x="96739" y="3739660"/>
                  </a:lnTo>
                  <a:lnTo>
                    <a:pt x="86456" y="3697155"/>
                  </a:lnTo>
                  <a:lnTo>
                    <a:pt x="76733" y="3654474"/>
                  </a:lnTo>
                  <a:lnTo>
                    <a:pt x="67571" y="3611618"/>
                  </a:lnTo>
                  <a:lnTo>
                    <a:pt x="58976" y="3568591"/>
                  </a:lnTo>
                  <a:lnTo>
                    <a:pt x="50950" y="3525395"/>
                  </a:lnTo>
                  <a:lnTo>
                    <a:pt x="43496" y="3482035"/>
                  </a:lnTo>
                  <a:lnTo>
                    <a:pt x="36619" y="3438512"/>
                  </a:lnTo>
                  <a:lnTo>
                    <a:pt x="30322" y="3394830"/>
                  </a:lnTo>
                  <a:lnTo>
                    <a:pt x="24607" y="3350992"/>
                  </a:lnTo>
                  <a:lnTo>
                    <a:pt x="19480" y="3307001"/>
                  </a:lnTo>
                  <a:lnTo>
                    <a:pt x="14943" y="3262860"/>
                  </a:lnTo>
                  <a:lnTo>
                    <a:pt x="10999" y="3218571"/>
                  </a:lnTo>
                  <a:lnTo>
                    <a:pt x="7653" y="3174139"/>
                  </a:lnTo>
                  <a:lnTo>
                    <a:pt x="4907" y="3129566"/>
                  </a:lnTo>
                  <a:lnTo>
                    <a:pt x="2765" y="3084855"/>
                  </a:lnTo>
                  <a:lnTo>
                    <a:pt x="1231" y="3040009"/>
                  </a:lnTo>
                  <a:lnTo>
                    <a:pt x="308" y="2995031"/>
                  </a:lnTo>
                  <a:lnTo>
                    <a:pt x="0" y="2949924"/>
                  </a:lnTo>
                  <a:lnTo>
                    <a:pt x="308" y="2904818"/>
                  </a:lnTo>
                  <a:lnTo>
                    <a:pt x="1231" y="2859840"/>
                  </a:lnTo>
                  <a:lnTo>
                    <a:pt x="2765" y="2814994"/>
                  </a:lnTo>
                  <a:lnTo>
                    <a:pt x="4907" y="2770283"/>
                  </a:lnTo>
                  <a:lnTo>
                    <a:pt x="7653" y="2725710"/>
                  </a:lnTo>
                  <a:lnTo>
                    <a:pt x="10999" y="2681278"/>
                  </a:lnTo>
                  <a:lnTo>
                    <a:pt x="14943" y="2636989"/>
                  </a:lnTo>
                  <a:lnTo>
                    <a:pt x="19480" y="2592848"/>
                  </a:lnTo>
                  <a:lnTo>
                    <a:pt x="24607" y="2548857"/>
                  </a:lnTo>
                  <a:lnTo>
                    <a:pt x="30322" y="2505019"/>
                  </a:lnTo>
                  <a:lnTo>
                    <a:pt x="36619" y="2461337"/>
                  </a:lnTo>
                  <a:lnTo>
                    <a:pt x="43496" y="2417814"/>
                  </a:lnTo>
                  <a:lnTo>
                    <a:pt x="50950" y="2374454"/>
                  </a:lnTo>
                  <a:lnTo>
                    <a:pt x="58976" y="2331258"/>
                  </a:lnTo>
                  <a:lnTo>
                    <a:pt x="67571" y="2288231"/>
                  </a:lnTo>
                  <a:lnTo>
                    <a:pt x="76733" y="2245375"/>
                  </a:lnTo>
                  <a:lnTo>
                    <a:pt x="86456" y="2202694"/>
                  </a:lnTo>
                  <a:lnTo>
                    <a:pt x="96739" y="2160189"/>
                  </a:lnTo>
                  <a:lnTo>
                    <a:pt x="107576" y="2117866"/>
                  </a:lnTo>
                  <a:lnTo>
                    <a:pt x="118966" y="2075725"/>
                  </a:lnTo>
                  <a:lnTo>
                    <a:pt x="130904" y="2033771"/>
                  </a:lnTo>
                  <a:lnTo>
                    <a:pt x="143387" y="1992007"/>
                  </a:lnTo>
                  <a:lnTo>
                    <a:pt x="156411" y="1950435"/>
                  </a:lnTo>
                  <a:lnTo>
                    <a:pt x="169974" y="1909059"/>
                  </a:lnTo>
                  <a:lnTo>
                    <a:pt x="184071" y="1867881"/>
                  </a:lnTo>
                  <a:lnTo>
                    <a:pt x="198698" y="1826905"/>
                  </a:lnTo>
                  <a:lnTo>
                    <a:pt x="213854" y="1786134"/>
                  </a:lnTo>
                  <a:lnTo>
                    <a:pt x="229533" y="1745570"/>
                  </a:lnTo>
                  <a:lnTo>
                    <a:pt x="245733" y="1705217"/>
                  </a:lnTo>
                  <a:lnTo>
                    <a:pt x="262450" y="1665078"/>
                  </a:lnTo>
                  <a:lnTo>
                    <a:pt x="279680" y="1625156"/>
                  </a:lnTo>
                  <a:lnTo>
                    <a:pt x="297421" y="1585454"/>
                  </a:lnTo>
                  <a:lnTo>
                    <a:pt x="315668" y="1545974"/>
                  </a:lnTo>
                  <a:lnTo>
                    <a:pt x="334418" y="1506720"/>
                  </a:lnTo>
                  <a:lnTo>
                    <a:pt x="353668" y="1467696"/>
                  </a:lnTo>
                  <a:lnTo>
                    <a:pt x="373414" y="1428903"/>
                  </a:lnTo>
                  <a:lnTo>
                    <a:pt x="393652" y="1390345"/>
                  </a:lnTo>
                  <a:lnTo>
                    <a:pt x="414380" y="1352026"/>
                  </a:lnTo>
                  <a:lnTo>
                    <a:pt x="435594" y="1313947"/>
                  </a:lnTo>
                  <a:lnTo>
                    <a:pt x="457289" y="1276113"/>
                  </a:lnTo>
                  <a:lnTo>
                    <a:pt x="479464" y="1238525"/>
                  </a:lnTo>
                  <a:lnTo>
                    <a:pt x="502113" y="1201188"/>
                  </a:lnTo>
                  <a:lnTo>
                    <a:pt x="525235" y="1164104"/>
                  </a:lnTo>
                  <a:lnTo>
                    <a:pt x="548825" y="1127277"/>
                  </a:lnTo>
                  <a:lnTo>
                    <a:pt x="572879" y="1090709"/>
                  </a:lnTo>
                  <a:lnTo>
                    <a:pt x="597395" y="1054403"/>
                  </a:lnTo>
                  <a:lnTo>
                    <a:pt x="622369" y="1018362"/>
                  </a:lnTo>
                  <a:lnTo>
                    <a:pt x="647797" y="982590"/>
                  </a:lnTo>
                  <a:lnTo>
                    <a:pt x="673676" y="947089"/>
                  </a:lnTo>
                  <a:lnTo>
                    <a:pt x="700002" y="911863"/>
                  </a:lnTo>
                  <a:lnTo>
                    <a:pt x="726772" y="876914"/>
                  </a:lnTo>
                  <a:lnTo>
                    <a:pt x="753983" y="842246"/>
                  </a:lnTo>
                  <a:lnTo>
                    <a:pt x="781630" y="807861"/>
                  </a:lnTo>
                  <a:lnTo>
                    <a:pt x="809711" y="773763"/>
                  </a:lnTo>
                  <a:lnTo>
                    <a:pt x="838222" y="739955"/>
                  </a:lnTo>
                  <a:lnTo>
                    <a:pt x="867160" y="706439"/>
                  </a:lnTo>
                  <a:lnTo>
                    <a:pt x="896520" y="673219"/>
                  </a:lnTo>
                  <a:lnTo>
                    <a:pt x="926300" y="640298"/>
                  </a:lnTo>
                  <a:lnTo>
                    <a:pt x="956496" y="607679"/>
                  </a:lnTo>
                  <a:lnTo>
                    <a:pt x="987105" y="575364"/>
                  </a:lnTo>
                  <a:lnTo>
                    <a:pt x="1018122" y="543357"/>
                  </a:lnTo>
                  <a:lnTo>
                    <a:pt x="1049545" y="511661"/>
                  </a:lnTo>
                  <a:lnTo>
                    <a:pt x="1081371" y="480279"/>
                  </a:lnTo>
                  <a:lnTo>
                    <a:pt x="1113595" y="449214"/>
                  </a:lnTo>
                  <a:lnTo>
                    <a:pt x="1146214" y="418469"/>
                  </a:lnTo>
                  <a:lnTo>
                    <a:pt x="1179224" y="388047"/>
                  </a:lnTo>
                  <a:lnTo>
                    <a:pt x="1212623" y="357952"/>
                  </a:lnTo>
                  <a:lnTo>
                    <a:pt x="1246407" y="328185"/>
                  </a:lnTo>
                  <a:lnTo>
                    <a:pt x="1280571" y="298750"/>
                  </a:lnTo>
                  <a:lnTo>
                    <a:pt x="1315114" y="269650"/>
                  </a:lnTo>
                  <a:lnTo>
                    <a:pt x="1350031" y="240889"/>
                  </a:lnTo>
                  <a:lnTo>
                    <a:pt x="1385318" y="212469"/>
                  </a:lnTo>
                  <a:lnTo>
                    <a:pt x="1420973" y="184393"/>
                  </a:lnTo>
                  <a:lnTo>
                    <a:pt x="1456991" y="156665"/>
                  </a:lnTo>
                  <a:lnTo>
                    <a:pt x="1493370" y="129287"/>
                  </a:lnTo>
                  <a:lnTo>
                    <a:pt x="1530106" y="102262"/>
                  </a:lnTo>
                  <a:lnTo>
                    <a:pt x="1567195" y="75593"/>
                  </a:lnTo>
                  <a:lnTo>
                    <a:pt x="1604634" y="49285"/>
                  </a:lnTo>
                  <a:lnTo>
                    <a:pt x="1642419" y="23338"/>
                  </a:lnTo>
                  <a:lnTo>
                    <a:pt x="1677205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00" y="175925"/>
              <a:ext cx="7733523" cy="43511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43650" y="4854081"/>
            <a:ext cx="49599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35">
                <a:latin typeface="Arial"/>
                <a:cs typeface="Arial"/>
              </a:rPr>
              <a:t>Kawanna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worked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throughout</a:t>
            </a:r>
            <a:r>
              <a:rPr dirty="0" sz="1800" spc="-65">
                <a:latin typeface="Arial"/>
                <a:cs typeface="Arial"/>
              </a:rPr>
              <a:t> her </a:t>
            </a:r>
            <a:r>
              <a:rPr dirty="0" sz="1800" spc="-85">
                <a:latin typeface="Arial"/>
                <a:cs typeface="Arial"/>
              </a:rPr>
              <a:t>illness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stay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afloat financially.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367900" y="2635212"/>
            <a:ext cx="3314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0"/>
              <a:t>Lived</a:t>
            </a:r>
            <a:r>
              <a:rPr dirty="0" sz="3600" spc="-155"/>
              <a:t> </a:t>
            </a:r>
            <a:r>
              <a:rPr dirty="0" sz="3600" spc="-210"/>
              <a:t>Experiences</a:t>
            </a:r>
            <a:endParaRPr sz="36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7511" y="5445366"/>
            <a:ext cx="956507" cy="95650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450" y="-6350"/>
            <a:ext cx="12009120" cy="6670675"/>
            <a:chOff x="189450" y="-6350"/>
            <a:chExt cx="12009120" cy="6670675"/>
          </a:xfrm>
        </p:grpSpPr>
        <p:sp>
          <p:nvSpPr>
            <p:cNvPr id="3" name="object 3"/>
            <p:cNvSpPr/>
            <p:nvPr/>
          </p:nvSpPr>
          <p:spPr>
            <a:xfrm>
              <a:off x="5087899" y="0"/>
              <a:ext cx="7104380" cy="6654800"/>
            </a:xfrm>
            <a:custGeom>
              <a:avLst/>
              <a:gdLst/>
              <a:ahLst/>
              <a:cxnLst/>
              <a:rect l="l" t="t" r="r" b="b"/>
              <a:pathLst>
                <a:path w="7104380" h="6654800">
                  <a:moveTo>
                    <a:pt x="5258858" y="6553199"/>
                  </a:moveTo>
                  <a:lnTo>
                    <a:pt x="3252140" y="6553199"/>
                  </a:lnTo>
                  <a:lnTo>
                    <a:pt x="2735001" y="6413499"/>
                  </a:lnTo>
                  <a:lnTo>
                    <a:pt x="2689433" y="6388099"/>
                  </a:lnTo>
                  <a:lnTo>
                    <a:pt x="2599067" y="6362699"/>
                  </a:lnTo>
                  <a:lnTo>
                    <a:pt x="2554276" y="6337299"/>
                  </a:lnTo>
                  <a:lnTo>
                    <a:pt x="2465498" y="6311899"/>
                  </a:lnTo>
                  <a:lnTo>
                    <a:pt x="2421517" y="6286499"/>
                  </a:lnTo>
                  <a:lnTo>
                    <a:pt x="2377812" y="6273799"/>
                  </a:lnTo>
                  <a:lnTo>
                    <a:pt x="2334388" y="6248399"/>
                  </a:lnTo>
                  <a:lnTo>
                    <a:pt x="2291247" y="6235699"/>
                  </a:lnTo>
                  <a:lnTo>
                    <a:pt x="2248394" y="6210299"/>
                  </a:lnTo>
                  <a:lnTo>
                    <a:pt x="2205831" y="6197599"/>
                  </a:lnTo>
                  <a:lnTo>
                    <a:pt x="2121591" y="6146799"/>
                  </a:lnTo>
                  <a:lnTo>
                    <a:pt x="2079921" y="6134099"/>
                  </a:lnTo>
                  <a:lnTo>
                    <a:pt x="1997498" y="6083299"/>
                  </a:lnTo>
                  <a:lnTo>
                    <a:pt x="1956752" y="6070599"/>
                  </a:lnTo>
                  <a:lnTo>
                    <a:pt x="1836419" y="5994399"/>
                  </a:lnTo>
                  <a:lnTo>
                    <a:pt x="1719015" y="5918199"/>
                  </a:lnTo>
                  <a:lnTo>
                    <a:pt x="1604634" y="5841999"/>
                  </a:lnTo>
                  <a:lnTo>
                    <a:pt x="1493370" y="5765799"/>
                  </a:lnTo>
                  <a:lnTo>
                    <a:pt x="1420973" y="5714999"/>
                  </a:lnTo>
                  <a:lnTo>
                    <a:pt x="1385318" y="5676899"/>
                  </a:lnTo>
                  <a:lnTo>
                    <a:pt x="1350031" y="5651499"/>
                  </a:lnTo>
                  <a:lnTo>
                    <a:pt x="1280571" y="5600699"/>
                  </a:lnTo>
                  <a:lnTo>
                    <a:pt x="1246407" y="5562599"/>
                  </a:lnTo>
                  <a:lnTo>
                    <a:pt x="1179224" y="5511799"/>
                  </a:lnTo>
                  <a:lnTo>
                    <a:pt x="1146214" y="5473699"/>
                  </a:lnTo>
                  <a:lnTo>
                    <a:pt x="1113595" y="5448299"/>
                  </a:lnTo>
                  <a:lnTo>
                    <a:pt x="1081371" y="5410199"/>
                  </a:lnTo>
                  <a:lnTo>
                    <a:pt x="1049545" y="5384799"/>
                  </a:lnTo>
                  <a:lnTo>
                    <a:pt x="1018122" y="5346699"/>
                  </a:lnTo>
                  <a:lnTo>
                    <a:pt x="987105" y="5321299"/>
                  </a:lnTo>
                  <a:lnTo>
                    <a:pt x="956496" y="5283199"/>
                  </a:lnTo>
                  <a:lnTo>
                    <a:pt x="926300" y="5257799"/>
                  </a:lnTo>
                  <a:lnTo>
                    <a:pt x="896520" y="5219699"/>
                  </a:lnTo>
                  <a:lnTo>
                    <a:pt x="867160" y="5181599"/>
                  </a:lnTo>
                  <a:lnTo>
                    <a:pt x="838222" y="5156199"/>
                  </a:lnTo>
                  <a:lnTo>
                    <a:pt x="809711" y="5118099"/>
                  </a:lnTo>
                  <a:lnTo>
                    <a:pt x="781630" y="5079999"/>
                  </a:lnTo>
                  <a:lnTo>
                    <a:pt x="753983" y="5054599"/>
                  </a:lnTo>
                  <a:lnTo>
                    <a:pt x="726772" y="5016499"/>
                  </a:lnTo>
                  <a:lnTo>
                    <a:pt x="700002" y="4978399"/>
                  </a:lnTo>
                  <a:lnTo>
                    <a:pt x="673676" y="4940299"/>
                  </a:lnTo>
                  <a:lnTo>
                    <a:pt x="647797" y="4914899"/>
                  </a:lnTo>
                  <a:lnTo>
                    <a:pt x="622369" y="4876799"/>
                  </a:lnTo>
                  <a:lnTo>
                    <a:pt x="597395" y="4838699"/>
                  </a:lnTo>
                  <a:lnTo>
                    <a:pt x="572879" y="4800599"/>
                  </a:lnTo>
                  <a:lnTo>
                    <a:pt x="548825" y="4762499"/>
                  </a:lnTo>
                  <a:lnTo>
                    <a:pt x="525235" y="4724399"/>
                  </a:lnTo>
                  <a:lnTo>
                    <a:pt x="502113" y="4686299"/>
                  </a:lnTo>
                  <a:lnTo>
                    <a:pt x="479464" y="4660899"/>
                  </a:lnTo>
                  <a:lnTo>
                    <a:pt x="457289" y="4622799"/>
                  </a:lnTo>
                  <a:lnTo>
                    <a:pt x="435594" y="4584699"/>
                  </a:lnTo>
                  <a:lnTo>
                    <a:pt x="414380" y="4546599"/>
                  </a:lnTo>
                  <a:lnTo>
                    <a:pt x="393652" y="4508499"/>
                  </a:lnTo>
                  <a:lnTo>
                    <a:pt x="373414" y="4470399"/>
                  </a:lnTo>
                  <a:lnTo>
                    <a:pt x="353668" y="4419599"/>
                  </a:lnTo>
                  <a:lnTo>
                    <a:pt x="334418" y="4381499"/>
                  </a:lnTo>
                  <a:lnTo>
                    <a:pt x="315668" y="4343399"/>
                  </a:lnTo>
                  <a:lnTo>
                    <a:pt x="297421" y="4305299"/>
                  </a:lnTo>
                  <a:lnTo>
                    <a:pt x="279680" y="4267199"/>
                  </a:lnTo>
                  <a:lnTo>
                    <a:pt x="262450" y="4229099"/>
                  </a:lnTo>
                  <a:lnTo>
                    <a:pt x="245733" y="4190999"/>
                  </a:lnTo>
                  <a:lnTo>
                    <a:pt x="229533" y="4152899"/>
                  </a:lnTo>
                  <a:lnTo>
                    <a:pt x="213854" y="4102099"/>
                  </a:lnTo>
                  <a:lnTo>
                    <a:pt x="198698" y="4063999"/>
                  </a:lnTo>
                  <a:lnTo>
                    <a:pt x="184071" y="4025899"/>
                  </a:lnTo>
                  <a:lnTo>
                    <a:pt x="169974" y="3987799"/>
                  </a:lnTo>
                  <a:lnTo>
                    <a:pt x="156411" y="3936999"/>
                  </a:lnTo>
                  <a:lnTo>
                    <a:pt x="143387" y="3898899"/>
                  </a:lnTo>
                  <a:lnTo>
                    <a:pt x="130904" y="3860799"/>
                  </a:lnTo>
                  <a:lnTo>
                    <a:pt x="118966" y="3822699"/>
                  </a:lnTo>
                  <a:lnTo>
                    <a:pt x="107576" y="3771899"/>
                  </a:lnTo>
                  <a:lnTo>
                    <a:pt x="96739" y="3733799"/>
                  </a:lnTo>
                  <a:lnTo>
                    <a:pt x="86456" y="3695699"/>
                  </a:lnTo>
                  <a:lnTo>
                    <a:pt x="76733" y="3644899"/>
                  </a:lnTo>
                  <a:lnTo>
                    <a:pt x="67571" y="3606799"/>
                  </a:lnTo>
                  <a:lnTo>
                    <a:pt x="58976" y="3555999"/>
                  </a:lnTo>
                  <a:lnTo>
                    <a:pt x="50950" y="3517899"/>
                  </a:lnTo>
                  <a:lnTo>
                    <a:pt x="43496" y="3479799"/>
                  </a:lnTo>
                  <a:lnTo>
                    <a:pt x="36619" y="3428999"/>
                  </a:lnTo>
                  <a:lnTo>
                    <a:pt x="30322" y="3390899"/>
                  </a:lnTo>
                  <a:lnTo>
                    <a:pt x="24607" y="3340099"/>
                  </a:lnTo>
                  <a:lnTo>
                    <a:pt x="19480" y="3301999"/>
                  </a:lnTo>
                  <a:lnTo>
                    <a:pt x="14943" y="3251199"/>
                  </a:lnTo>
                  <a:lnTo>
                    <a:pt x="10999" y="3213099"/>
                  </a:lnTo>
                  <a:lnTo>
                    <a:pt x="7653" y="3162299"/>
                  </a:lnTo>
                  <a:lnTo>
                    <a:pt x="4907" y="3124199"/>
                  </a:lnTo>
                  <a:lnTo>
                    <a:pt x="2765" y="3073399"/>
                  </a:lnTo>
                  <a:lnTo>
                    <a:pt x="1231" y="3035299"/>
                  </a:lnTo>
                  <a:lnTo>
                    <a:pt x="308" y="2984499"/>
                  </a:lnTo>
                  <a:lnTo>
                    <a:pt x="0" y="2946399"/>
                  </a:lnTo>
                  <a:lnTo>
                    <a:pt x="308" y="2895599"/>
                  </a:lnTo>
                  <a:lnTo>
                    <a:pt x="1231" y="2857499"/>
                  </a:lnTo>
                  <a:lnTo>
                    <a:pt x="2765" y="2806699"/>
                  </a:lnTo>
                  <a:lnTo>
                    <a:pt x="4907" y="2768599"/>
                  </a:lnTo>
                  <a:lnTo>
                    <a:pt x="7653" y="2717799"/>
                  </a:lnTo>
                  <a:lnTo>
                    <a:pt x="10999" y="2679699"/>
                  </a:lnTo>
                  <a:lnTo>
                    <a:pt x="14943" y="2628899"/>
                  </a:lnTo>
                  <a:lnTo>
                    <a:pt x="19480" y="2590799"/>
                  </a:lnTo>
                  <a:lnTo>
                    <a:pt x="24607" y="2539999"/>
                  </a:lnTo>
                  <a:lnTo>
                    <a:pt x="30322" y="2501899"/>
                  </a:lnTo>
                  <a:lnTo>
                    <a:pt x="36619" y="2451099"/>
                  </a:lnTo>
                  <a:lnTo>
                    <a:pt x="43496" y="2412999"/>
                  </a:lnTo>
                  <a:lnTo>
                    <a:pt x="50950" y="2362199"/>
                  </a:lnTo>
                  <a:lnTo>
                    <a:pt x="58976" y="2324099"/>
                  </a:lnTo>
                  <a:lnTo>
                    <a:pt x="67571" y="2285999"/>
                  </a:lnTo>
                  <a:lnTo>
                    <a:pt x="76733" y="2235199"/>
                  </a:lnTo>
                  <a:lnTo>
                    <a:pt x="86456" y="2197099"/>
                  </a:lnTo>
                  <a:lnTo>
                    <a:pt x="96739" y="2158999"/>
                  </a:lnTo>
                  <a:lnTo>
                    <a:pt x="107576" y="2108199"/>
                  </a:lnTo>
                  <a:lnTo>
                    <a:pt x="118966" y="2070099"/>
                  </a:lnTo>
                  <a:lnTo>
                    <a:pt x="130904" y="2031999"/>
                  </a:lnTo>
                  <a:lnTo>
                    <a:pt x="143387" y="1981199"/>
                  </a:lnTo>
                  <a:lnTo>
                    <a:pt x="156411" y="1943099"/>
                  </a:lnTo>
                  <a:lnTo>
                    <a:pt x="169974" y="1904999"/>
                  </a:lnTo>
                  <a:lnTo>
                    <a:pt x="184071" y="1866899"/>
                  </a:lnTo>
                  <a:lnTo>
                    <a:pt x="198698" y="1816099"/>
                  </a:lnTo>
                  <a:lnTo>
                    <a:pt x="213854" y="1777999"/>
                  </a:lnTo>
                  <a:lnTo>
                    <a:pt x="229533" y="1739899"/>
                  </a:lnTo>
                  <a:lnTo>
                    <a:pt x="245733" y="1701799"/>
                  </a:lnTo>
                  <a:lnTo>
                    <a:pt x="262450" y="1663699"/>
                  </a:lnTo>
                  <a:lnTo>
                    <a:pt x="279680" y="1612899"/>
                  </a:lnTo>
                  <a:lnTo>
                    <a:pt x="297421" y="1574799"/>
                  </a:lnTo>
                  <a:lnTo>
                    <a:pt x="315668" y="1536699"/>
                  </a:lnTo>
                  <a:lnTo>
                    <a:pt x="334418" y="1498599"/>
                  </a:lnTo>
                  <a:lnTo>
                    <a:pt x="353668" y="1460499"/>
                  </a:lnTo>
                  <a:lnTo>
                    <a:pt x="373414" y="1422399"/>
                  </a:lnTo>
                  <a:lnTo>
                    <a:pt x="393652" y="1384299"/>
                  </a:lnTo>
                  <a:lnTo>
                    <a:pt x="414380" y="1346199"/>
                  </a:lnTo>
                  <a:lnTo>
                    <a:pt x="435594" y="1308099"/>
                  </a:lnTo>
                  <a:lnTo>
                    <a:pt x="457289" y="1269999"/>
                  </a:lnTo>
                  <a:lnTo>
                    <a:pt x="479464" y="1231899"/>
                  </a:lnTo>
                  <a:lnTo>
                    <a:pt x="502113" y="1193799"/>
                  </a:lnTo>
                  <a:lnTo>
                    <a:pt x="525235" y="1155699"/>
                  </a:lnTo>
                  <a:lnTo>
                    <a:pt x="548825" y="1117599"/>
                  </a:lnTo>
                  <a:lnTo>
                    <a:pt x="572879" y="1079499"/>
                  </a:lnTo>
                  <a:lnTo>
                    <a:pt x="597395" y="1054099"/>
                  </a:lnTo>
                  <a:lnTo>
                    <a:pt x="622369" y="1015999"/>
                  </a:lnTo>
                  <a:lnTo>
                    <a:pt x="647797" y="977899"/>
                  </a:lnTo>
                  <a:lnTo>
                    <a:pt x="673676" y="939799"/>
                  </a:lnTo>
                  <a:lnTo>
                    <a:pt x="700002" y="901699"/>
                  </a:lnTo>
                  <a:lnTo>
                    <a:pt x="726772" y="876299"/>
                  </a:lnTo>
                  <a:lnTo>
                    <a:pt x="753983" y="838199"/>
                  </a:lnTo>
                  <a:lnTo>
                    <a:pt x="781630" y="800099"/>
                  </a:lnTo>
                  <a:lnTo>
                    <a:pt x="809711" y="761999"/>
                  </a:lnTo>
                  <a:lnTo>
                    <a:pt x="838222" y="736599"/>
                  </a:lnTo>
                  <a:lnTo>
                    <a:pt x="867160" y="698499"/>
                  </a:lnTo>
                  <a:lnTo>
                    <a:pt x="896520" y="673099"/>
                  </a:lnTo>
                  <a:lnTo>
                    <a:pt x="926300" y="634999"/>
                  </a:lnTo>
                  <a:lnTo>
                    <a:pt x="956496" y="596899"/>
                  </a:lnTo>
                  <a:lnTo>
                    <a:pt x="987105" y="571499"/>
                  </a:lnTo>
                  <a:lnTo>
                    <a:pt x="1018122" y="533399"/>
                  </a:lnTo>
                  <a:lnTo>
                    <a:pt x="1049545" y="507999"/>
                  </a:lnTo>
                  <a:lnTo>
                    <a:pt x="1081371" y="469899"/>
                  </a:lnTo>
                  <a:lnTo>
                    <a:pt x="1113595" y="444499"/>
                  </a:lnTo>
                  <a:lnTo>
                    <a:pt x="1146214" y="406399"/>
                  </a:lnTo>
                  <a:lnTo>
                    <a:pt x="1212623" y="355599"/>
                  </a:lnTo>
                  <a:lnTo>
                    <a:pt x="1246407" y="317499"/>
                  </a:lnTo>
                  <a:lnTo>
                    <a:pt x="1315114" y="266699"/>
                  </a:lnTo>
                  <a:lnTo>
                    <a:pt x="1350031" y="228599"/>
                  </a:lnTo>
                  <a:lnTo>
                    <a:pt x="1385318" y="203199"/>
                  </a:lnTo>
                  <a:lnTo>
                    <a:pt x="1456991" y="152399"/>
                  </a:lnTo>
                  <a:lnTo>
                    <a:pt x="1530106" y="101599"/>
                  </a:lnTo>
                  <a:lnTo>
                    <a:pt x="1567195" y="63499"/>
                  </a:lnTo>
                  <a:lnTo>
                    <a:pt x="1642419" y="12699"/>
                  </a:lnTo>
                  <a:lnTo>
                    <a:pt x="1677205" y="0"/>
                  </a:lnTo>
                  <a:lnTo>
                    <a:pt x="6833794" y="0"/>
                  </a:lnTo>
                  <a:lnTo>
                    <a:pt x="6868580" y="12699"/>
                  </a:lnTo>
                  <a:lnTo>
                    <a:pt x="6943804" y="63499"/>
                  </a:lnTo>
                  <a:lnTo>
                    <a:pt x="6980893" y="101599"/>
                  </a:lnTo>
                  <a:lnTo>
                    <a:pt x="7054008" y="152399"/>
                  </a:lnTo>
                  <a:lnTo>
                    <a:pt x="7090026" y="177799"/>
                  </a:lnTo>
                  <a:lnTo>
                    <a:pt x="7104099" y="190499"/>
                  </a:lnTo>
                  <a:lnTo>
                    <a:pt x="7104099" y="5702299"/>
                  </a:lnTo>
                  <a:lnTo>
                    <a:pt x="7017629" y="5765799"/>
                  </a:lnTo>
                  <a:lnTo>
                    <a:pt x="6906365" y="5841999"/>
                  </a:lnTo>
                  <a:lnTo>
                    <a:pt x="6791984" y="5918199"/>
                  </a:lnTo>
                  <a:lnTo>
                    <a:pt x="6674580" y="5994399"/>
                  </a:lnTo>
                  <a:lnTo>
                    <a:pt x="6554247" y="6070599"/>
                  </a:lnTo>
                  <a:lnTo>
                    <a:pt x="6513501" y="6083299"/>
                  </a:lnTo>
                  <a:lnTo>
                    <a:pt x="6431078" y="6134099"/>
                  </a:lnTo>
                  <a:lnTo>
                    <a:pt x="6389408" y="6146799"/>
                  </a:lnTo>
                  <a:lnTo>
                    <a:pt x="6305168" y="6197599"/>
                  </a:lnTo>
                  <a:lnTo>
                    <a:pt x="6262605" y="6210299"/>
                  </a:lnTo>
                  <a:lnTo>
                    <a:pt x="6219752" y="6235699"/>
                  </a:lnTo>
                  <a:lnTo>
                    <a:pt x="6176611" y="6248399"/>
                  </a:lnTo>
                  <a:lnTo>
                    <a:pt x="6133187" y="6273799"/>
                  </a:lnTo>
                  <a:lnTo>
                    <a:pt x="6089482" y="6286499"/>
                  </a:lnTo>
                  <a:lnTo>
                    <a:pt x="6045501" y="6311899"/>
                  </a:lnTo>
                  <a:lnTo>
                    <a:pt x="5956722" y="6337299"/>
                  </a:lnTo>
                  <a:lnTo>
                    <a:pt x="5911932" y="6362699"/>
                  </a:lnTo>
                  <a:lnTo>
                    <a:pt x="5821566" y="6388099"/>
                  </a:lnTo>
                  <a:lnTo>
                    <a:pt x="5775998" y="6413499"/>
                  </a:lnTo>
                  <a:lnTo>
                    <a:pt x="5258858" y="6553199"/>
                  </a:lnTo>
                  <a:close/>
                </a:path>
                <a:path w="7104380" h="6654800">
                  <a:moveTo>
                    <a:pt x="5113131" y="6578599"/>
                  </a:moveTo>
                  <a:lnTo>
                    <a:pt x="3397868" y="6578599"/>
                  </a:lnTo>
                  <a:lnTo>
                    <a:pt x="3300507" y="6553199"/>
                  </a:lnTo>
                  <a:lnTo>
                    <a:pt x="5210492" y="6553199"/>
                  </a:lnTo>
                  <a:lnTo>
                    <a:pt x="5113131" y="6578599"/>
                  </a:lnTo>
                  <a:close/>
                </a:path>
                <a:path w="7104380" h="6654800">
                  <a:moveTo>
                    <a:pt x="4965572" y="6603999"/>
                  </a:moveTo>
                  <a:lnTo>
                    <a:pt x="3545427" y="6603999"/>
                  </a:lnTo>
                  <a:lnTo>
                    <a:pt x="3446855" y="6578599"/>
                  </a:lnTo>
                  <a:lnTo>
                    <a:pt x="5064143" y="6578599"/>
                  </a:lnTo>
                  <a:lnTo>
                    <a:pt x="4965572" y="6603999"/>
                  </a:lnTo>
                  <a:close/>
                </a:path>
                <a:path w="7104380" h="6654800">
                  <a:moveTo>
                    <a:pt x="4866227" y="6616699"/>
                  </a:moveTo>
                  <a:lnTo>
                    <a:pt x="3644772" y="6616699"/>
                  </a:lnTo>
                  <a:lnTo>
                    <a:pt x="3595005" y="6603999"/>
                  </a:lnTo>
                  <a:lnTo>
                    <a:pt x="4915994" y="6603999"/>
                  </a:lnTo>
                  <a:lnTo>
                    <a:pt x="4866227" y="6616699"/>
                  </a:lnTo>
                  <a:close/>
                </a:path>
                <a:path w="7104380" h="6654800">
                  <a:moveTo>
                    <a:pt x="4766138" y="6629399"/>
                  </a:moveTo>
                  <a:lnTo>
                    <a:pt x="3744861" y="6629399"/>
                  </a:lnTo>
                  <a:lnTo>
                    <a:pt x="3694725" y="6616699"/>
                  </a:lnTo>
                  <a:lnTo>
                    <a:pt x="4816274" y="6616699"/>
                  </a:lnTo>
                  <a:lnTo>
                    <a:pt x="4766138" y="6629399"/>
                  </a:lnTo>
                  <a:close/>
                </a:path>
                <a:path w="7104380" h="6654800">
                  <a:moveTo>
                    <a:pt x="4614670" y="6642099"/>
                  </a:moveTo>
                  <a:lnTo>
                    <a:pt x="3896329" y="6642099"/>
                  </a:lnTo>
                  <a:lnTo>
                    <a:pt x="3845666" y="6629399"/>
                  </a:lnTo>
                  <a:lnTo>
                    <a:pt x="4665332" y="6629399"/>
                  </a:lnTo>
                  <a:lnTo>
                    <a:pt x="4614670" y="6642099"/>
                  </a:lnTo>
                  <a:close/>
                </a:path>
                <a:path w="7104380" h="6654800">
                  <a:moveTo>
                    <a:pt x="4410365" y="6654799"/>
                  </a:moveTo>
                  <a:lnTo>
                    <a:pt x="4100634" y="6654799"/>
                  </a:lnTo>
                  <a:lnTo>
                    <a:pt x="4049317" y="6642099"/>
                  </a:lnTo>
                  <a:lnTo>
                    <a:pt x="4461682" y="6642099"/>
                  </a:lnTo>
                  <a:lnTo>
                    <a:pt x="4410365" y="66547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87899" y="0"/>
              <a:ext cx="7104380" cy="6657975"/>
            </a:xfrm>
            <a:custGeom>
              <a:avLst/>
              <a:gdLst/>
              <a:ahLst/>
              <a:cxnLst/>
              <a:rect l="l" t="t" r="r" b="b"/>
              <a:pathLst>
                <a:path w="7104380" h="6657975">
                  <a:moveTo>
                    <a:pt x="6833794" y="0"/>
                  </a:moveTo>
                  <a:lnTo>
                    <a:pt x="6868580" y="23338"/>
                  </a:lnTo>
                  <a:lnTo>
                    <a:pt x="6906365" y="49285"/>
                  </a:lnTo>
                  <a:lnTo>
                    <a:pt x="6943804" y="75593"/>
                  </a:lnTo>
                  <a:lnTo>
                    <a:pt x="6980893" y="102262"/>
                  </a:lnTo>
                  <a:lnTo>
                    <a:pt x="7017629" y="129287"/>
                  </a:lnTo>
                  <a:lnTo>
                    <a:pt x="7054008" y="156665"/>
                  </a:lnTo>
                  <a:lnTo>
                    <a:pt x="7090026" y="184393"/>
                  </a:lnTo>
                  <a:lnTo>
                    <a:pt x="7104099" y="195475"/>
                  </a:lnTo>
                </a:path>
                <a:path w="7104380" h="6657975">
                  <a:moveTo>
                    <a:pt x="7104099" y="5704374"/>
                  </a:moveTo>
                  <a:lnTo>
                    <a:pt x="7054008" y="5743184"/>
                  </a:lnTo>
                  <a:lnTo>
                    <a:pt x="7017629" y="5770562"/>
                  </a:lnTo>
                  <a:lnTo>
                    <a:pt x="6980893" y="5797587"/>
                  </a:lnTo>
                  <a:lnTo>
                    <a:pt x="6943804" y="5824255"/>
                  </a:lnTo>
                  <a:lnTo>
                    <a:pt x="6906365" y="5850564"/>
                  </a:lnTo>
                  <a:lnTo>
                    <a:pt x="6868580" y="5876511"/>
                  </a:lnTo>
                  <a:lnTo>
                    <a:pt x="6830452" y="5902092"/>
                  </a:lnTo>
                  <a:lnTo>
                    <a:pt x="6791984" y="5927304"/>
                  </a:lnTo>
                  <a:lnTo>
                    <a:pt x="6753181" y="5952145"/>
                  </a:lnTo>
                  <a:lnTo>
                    <a:pt x="6714045" y="5976611"/>
                  </a:lnTo>
                  <a:lnTo>
                    <a:pt x="6674580" y="6000700"/>
                  </a:lnTo>
                  <a:lnTo>
                    <a:pt x="6634790" y="6024408"/>
                  </a:lnTo>
                  <a:lnTo>
                    <a:pt x="6594678" y="6047732"/>
                  </a:lnTo>
                  <a:lnTo>
                    <a:pt x="6554247" y="6070669"/>
                  </a:lnTo>
                  <a:lnTo>
                    <a:pt x="6513501" y="6093217"/>
                  </a:lnTo>
                  <a:lnTo>
                    <a:pt x="6472444" y="6115371"/>
                  </a:lnTo>
                  <a:lnTo>
                    <a:pt x="6431078" y="6137130"/>
                  </a:lnTo>
                  <a:lnTo>
                    <a:pt x="6389408" y="6158490"/>
                  </a:lnTo>
                  <a:lnTo>
                    <a:pt x="6347437" y="6179448"/>
                  </a:lnTo>
                  <a:lnTo>
                    <a:pt x="6305168" y="6200001"/>
                  </a:lnTo>
                  <a:lnTo>
                    <a:pt x="6262605" y="6220146"/>
                  </a:lnTo>
                  <a:lnTo>
                    <a:pt x="6219752" y="6239881"/>
                  </a:lnTo>
                  <a:lnTo>
                    <a:pt x="6176611" y="6259201"/>
                  </a:lnTo>
                  <a:lnTo>
                    <a:pt x="6133187" y="6278103"/>
                  </a:lnTo>
                  <a:lnTo>
                    <a:pt x="6089482" y="6296586"/>
                  </a:lnTo>
                  <a:lnTo>
                    <a:pt x="6045501" y="6314646"/>
                  </a:lnTo>
                  <a:lnTo>
                    <a:pt x="6001247" y="6332279"/>
                  </a:lnTo>
                  <a:lnTo>
                    <a:pt x="5956722" y="6349483"/>
                  </a:lnTo>
                  <a:lnTo>
                    <a:pt x="5911932" y="6366255"/>
                  </a:lnTo>
                  <a:lnTo>
                    <a:pt x="5866879" y="6382592"/>
                  </a:lnTo>
                  <a:lnTo>
                    <a:pt x="5821566" y="6398490"/>
                  </a:lnTo>
                  <a:lnTo>
                    <a:pt x="5775998" y="6413947"/>
                  </a:lnTo>
                  <a:lnTo>
                    <a:pt x="5730177" y="6428959"/>
                  </a:lnTo>
                  <a:lnTo>
                    <a:pt x="5684108" y="6443524"/>
                  </a:lnTo>
                  <a:lnTo>
                    <a:pt x="5637793" y="6457638"/>
                  </a:lnTo>
                  <a:lnTo>
                    <a:pt x="5591236" y="6471299"/>
                  </a:lnTo>
                  <a:lnTo>
                    <a:pt x="5544441" y="6484504"/>
                  </a:lnTo>
                  <a:lnTo>
                    <a:pt x="5497411" y="6497248"/>
                  </a:lnTo>
                  <a:lnTo>
                    <a:pt x="5450149" y="6509531"/>
                  </a:lnTo>
                  <a:lnTo>
                    <a:pt x="5402660" y="6521347"/>
                  </a:lnTo>
                  <a:lnTo>
                    <a:pt x="5354946" y="6532695"/>
                  </a:lnTo>
                  <a:lnTo>
                    <a:pt x="5307011" y="6543571"/>
                  </a:lnTo>
                  <a:lnTo>
                    <a:pt x="5258858" y="6553972"/>
                  </a:lnTo>
                  <a:lnTo>
                    <a:pt x="5210492" y="6563896"/>
                  </a:lnTo>
                  <a:lnTo>
                    <a:pt x="5161915" y="6573338"/>
                  </a:lnTo>
                  <a:lnTo>
                    <a:pt x="5113131" y="6582297"/>
                  </a:lnTo>
                  <a:lnTo>
                    <a:pt x="5064143" y="6590769"/>
                  </a:lnTo>
                  <a:lnTo>
                    <a:pt x="5014956" y="6598751"/>
                  </a:lnTo>
                  <a:lnTo>
                    <a:pt x="4965572" y="6606240"/>
                  </a:lnTo>
                  <a:lnTo>
                    <a:pt x="4915994" y="6613233"/>
                  </a:lnTo>
                  <a:lnTo>
                    <a:pt x="4866227" y="6619727"/>
                  </a:lnTo>
                  <a:lnTo>
                    <a:pt x="4816274" y="6625719"/>
                  </a:lnTo>
                  <a:lnTo>
                    <a:pt x="4766138" y="6631206"/>
                  </a:lnTo>
                  <a:lnTo>
                    <a:pt x="4715823" y="6636184"/>
                  </a:lnTo>
                  <a:lnTo>
                    <a:pt x="4665332" y="6640652"/>
                  </a:lnTo>
                  <a:lnTo>
                    <a:pt x="4614670" y="6644605"/>
                  </a:lnTo>
                  <a:lnTo>
                    <a:pt x="4563838" y="6648041"/>
                  </a:lnTo>
                  <a:lnTo>
                    <a:pt x="4512841" y="6650957"/>
                  </a:lnTo>
                  <a:lnTo>
                    <a:pt x="4461682" y="6653349"/>
                  </a:lnTo>
                  <a:lnTo>
                    <a:pt x="4410365" y="6655215"/>
                  </a:lnTo>
                  <a:lnTo>
                    <a:pt x="4358894" y="6656552"/>
                  </a:lnTo>
                  <a:lnTo>
                    <a:pt x="4307270" y="6657356"/>
                  </a:lnTo>
                  <a:lnTo>
                    <a:pt x="4255499" y="6657624"/>
                  </a:lnTo>
                  <a:lnTo>
                    <a:pt x="4203729" y="6657356"/>
                  </a:lnTo>
                  <a:lnTo>
                    <a:pt x="4152105" y="6656552"/>
                  </a:lnTo>
                  <a:lnTo>
                    <a:pt x="4100634" y="6655215"/>
                  </a:lnTo>
                  <a:lnTo>
                    <a:pt x="4049317" y="6653349"/>
                  </a:lnTo>
                  <a:lnTo>
                    <a:pt x="3998158" y="6650957"/>
                  </a:lnTo>
                  <a:lnTo>
                    <a:pt x="3947161" y="6648041"/>
                  </a:lnTo>
                  <a:lnTo>
                    <a:pt x="3896329" y="6644605"/>
                  </a:lnTo>
                  <a:lnTo>
                    <a:pt x="3845666" y="6640652"/>
                  </a:lnTo>
                  <a:lnTo>
                    <a:pt x="3795176" y="6636184"/>
                  </a:lnTo>
                  <a:lnTo>
                    <a:pt x="3744861" y="6631206"/>
                  </a:lnTo>
                  <a:lnTo>
                    <a:pt x="3694725" y="6625719"/>
                  </a:lnTo>
                  <a:lnTo>
                    <a:pt x="3644772" y="6619727"/>
                  </a:lnTo>
                  <a:lnTo>
                    <a:pt x="3595005" y="6613233"/>
                  </a:lnTo>
                  <a:lnTo>
                    <a:pt x="3545427" y="6606240"/>
                  </a:lnTo>
                  <a:lnTo>
                    <a:pt x="3496043" y="6598751"/>
                  </a:lnTo>
                  <a:lnTo>
                    <a:pt x="3446855" y="6590769"/>
                  </a:lnTo>
                  <a:lnTo>
                    <a:pt x="3397868" y="6582297"/>
                  </a:lnTo>
                  <a:lnTo>
                    <a:pt x="3349084" y="6573338"/>
                  </a:lnTo>
                  <a:lnTo>
                    <a:pt x="3300507" y="6563896"/>
                  </a:lnTo>
                  <a:lnTo>
                    <a:pt x="3252140" y="6553972"/>
                  </a:lnTo>
                  <a:lnTo>
                    <a:pt x="3203988" y="6543571"/>
                  </a:lnTo>
                  <a:lnTo>
                    <a:pt x="3156053" y="6532695"/>
                  </a:lnTo>
                  <a:lnTo>
                    <a:pt x="3108339" y="6521347"/>
                  </a:lnTo>
                  <a:lnTo>
                    <a:pt x="3060850" y="6509531"/>
                  </a:lnTo>
                  <a:lnTo>
                    <a:pt x="3013588" y="6497248"/>
                  </a:lnTo>
                  <a:lnTo>
                    <a:pt x="2966558" y="6484504"/>
                  </a:lnTo>
                  <a:lnTo>
                    <a:pt x="2919763" y="6471299"/>
                  </a:lnTo>
                  <a:lnTo>
                    <a:pt x="2873206" y="6457638"/>
                  </a:lnTo>
                  <a:lnTo>
                    <a:pt x="2826891" y="6443524"/>
                  </a:lnTo>
                  <a:lnTo>
                    <a:pt x="2780822" y="6428959"/>
                  </a:lnTo>
                  <a:lnTo>
                    <a:pt x="2735001" y="6413947"/>
                  </a:lnTo>
                  <a:lnTo>
                    <a:pt x="2689433" y="6398490"/>
                  </a:lnTo>
                  <a:lnTo>
                    <a:pt x="2644120" y="6382592"/>
                  </a:lnTo>
                  <a:lnTo>
                    <a:pt x="2599067" y="6366255"/>
                  </a:lnTo>
                  <a:lnTo>
                    <a:pt x="2554276" y="6349483"/>
                  </a:lnTo>
                  <a:lnTo>
                    <a:pt x="2509752" y="6332279"/>
                  </a:lnTo>
                  <a:lnTo>
                    <a:pt x="2465498" y="6314646"/>
                  </a:lnTo>
                  <a:lnTo>
                    <a:pt x="2421517" y="6296586"/>
                  </a:lnTo>
                  <a:lnTo>
                    <a:pt x="2377812" y="6278103"/>
                  </a:lnTo>
                  <a:lnTo>
                    <a:pt x="2334388" y="6259201"/>
                  </a:lnTo>
                  <a:lnTo>
                    <a:pt x="2291247" y="6239881"/>
                  </a:lnTo>
                  <a:lnTo>
                    <a:pt x="2248394" y="6220146"/>
                  </a:lnTo>
                  <a:lnTo>
                    <a:pt x="2205831" y="6200001"/>
                  </a:lnTo>
                  <a:lnTo>
                    <a:pt x="2163562" y="6179448"/>
                  </a:lnTo>
                  <a:lnTo>
                    <a:pt x="2121591" y="6158490"/>
                  </a:lnTo>
                  <a:lnTo>
                    <a:pt x="2079921" y="6137130"/>
                  </a:lnTo>
                  <a:lnTo>
                    <a:pt x="2038555" y="6115371"/>
                  </a:lnTo>
                  <a:lnTo>
                    <a:pt x="1997498" y="6093217"/>
                  </a:lnTo>
                  <a:lnTo>
                    <a:pt x="1956752" y="6070669"/>
                  </a:lnTo>
                  <a:lnTo>
                    <a:pt x="1916321" y="6047732"/>
                  </a:lnTo>
                  <a:lnTo>
                    <a:pt x="1876209" y="6024408"/>
                  </a:lnTo>
                  <a:lnTo>
                    <a:pt x="1836419" y="6000700"/>
                  </a:lnTo>
                  <a:lnTo>
                    <a:pt x="1796954" y="5976611"/>
                  </a:lnTo>
                  <a:lnTo>
                    <a:pt x="1757818" y="5952145"/>
                  </a:lnTo>
                  <a:lnTo>
                    <a:pt x="1719015" y="5927304"/>
                  </a:lnTo>
                  <a:lnTo>
                    <a:pt x="1680547" y="5902092"/>
                  </a:lnTo>
                  <a:lnTo>
                    <a:pt x="1642419" y="5876511"/>
                  </a:lnTo>
                  <a:lnTo>
                    <a:pt x="1604634" y="5850564"/>
                  </a:lnTo>
                  <a:lnTo>
                    <a:pt x="1567195" y="5824255"/>
                  </a:lnTo>
                  <a:lnTo>
                    <a:pt x="1530106" y="5797587"/>
                  </a:lnTo>
                  <a:lnTo>
                    <a:pt x="1493370" y="5770562"/>
                  </a:lnTo>
                  <a:lnTo>
                    <a:pt x="1456991" y="5743184"/>
                  </a:lnTo>
                  <a:lnTo>
                    <a:pt x="1420973" y="5715456"/>
                  </a:lnTo>
                  <a:lnTo>
                    <a:pt x="1385318" y="5687380"/>
                  </a:lnTo>
                  <a:lnTo>
                    <a:pt x="1350031" y="5658960"/>
                  </a:lnTo>
                  <a:lnTo>
                    <a:pt x="1315114" y="5630198"/>
                  </a:lnTo>
                  <a:lnTo>
                    <a:pt x="1280571" y="5601099"/>
                  </a:lnTo>
                  <a:lnTo>
                    <a:pt x="1246407" y="5571664"/>
                  </a:lnTo>
                  <a:lnTo>
                    <a:pt x="1212623" y="5541897"/>
                  </a:lnTo>
                  <a:lnTo>
                    <a:pt x="1179224" y="5511802"/>
                  </a:lnTo>
                  <a:lnTo>
                    <a:pt x="1146214" y="5481380"/>
                  </a:lnTo>
                  <a:lnTo>
                    <a:pt x="1113595" y="5450635"/>
                  </a:lnTo>
                  <a:lnTo>
                    <a:pt x="1081371" y="5419570"/>
                  </a:lnTo>
                  <a:lnTo>
                    <a:pt x="1049545" y="5388188"/>
                  </a:lnTo>
                  <a:lnTo>
                    <a:pt x="1018122" y="5356492"/>
                  </a:lnTo>
                  <a:lnTo>
                    <a:pt x="987105" y="5324485"/>
                  </a:lnTo>
                  <a:lnTo>
                    <a:pt x="956496" y="5292170"/>
                  </a:lnTo>
                  <a:lnTo>
                    <a:pt x="926300" y="5259551"/>
                  </a:lnTo>
                  <a:lnTo>
                    <a:pt x="896520" y="5226630"/>
                  </a:lnTo>
                  <a:lnTo>
                    <a:pt x="867160" y="5193410"/>
                  </a:lnTo>
                  <a:lnTo>
                    <a:pt x="838222" y="5159894"/>
                  </a:lnTo>
                  <a:lnTo>
                    <a:pt x="809711" y="5126086"/>
                  </a:lnTo>
                  <a:lnTo>
                    <a:pt x="781630" y="5091988"/>
                  </a:lnTo>
                  <a:lnTo>
                    <a:pt x="753983" y="5057603"/>
                  </a:lnTo>
                  <a:lnTo>
                    <a:pt x="726772" y="5022935"/>
                  </a:lnTo>
                  <a:lnTo>
                    <a:pt x="700002" y="4987986"/>
                  </a:lnTo>
                  <a:lnTo>
                    <a:pt x="673676" y="4952760"/>
                  </a:lnTo>
                  <a:lnTo>
                    <a:pt x="647797" y="4917259"/>
                  </a:lnTo>
                  <a:lnTo>
                    <a:pt x="622369" y="4881487"/>
                  </a:lnTo>
                  <a:lnTo>
                    <a:pt x="597395" y="4845446"/>
                  </a:lnTo>
                  <a:lnTo>
                    <a:pt x="572879" y="4809140"/>
                  </a:lnTo>
                  <a:lnTo>
                    <a:pt x="548825" y="4772572"/>
                  </a:lnTo>
                  <a:lnTo>
                    <a:pt x="525235" y="4735745"/>
                  </a:lnTo>
                  <a:lnTo>
                    <a:pt x="502113" y="4698661"/>
                  </a:lnTo>
                  <a:lnTo>
                    <a:pt x="479464" y="4661324"/>
                  </a:lnTo>
                  <a:lnTo>
                    <a:pt x="457289" y="4623736"/>
                  </a:lnTo>
                  <a:lnTo>
                    <a:pt x="435594" y="4585902"/>
                  </a:lnTo>
                  <a:lnTo>
                    <a:pt x="414380" y="4547823"/>
                  </a:lnTo>
                  <a:lnTo>
                    <a:pt x="393652" y="4509504"/>
                  </a:lnTo>
                  <a:lnTo>
                    <a:pt x="373414" y="4470946"/>
                  </a:lnTo>
                  <a:lnTo>
                    <a:pt x="353668" y="4432153"/>
                  </a:lnTo>
                  <a:lnTo>
                    <a:pt x="334418" y="4393129"/>
                  </a:lnTo>
                  <a:lnTo>
                    <a:pt x="315668" y="4353875"/>
                  </a:lnTo>
                  <a:lnTo>
                    <a:pt x="297421" y="4314395"/>
                  </a:lnTo>
                  <a:lnTo>
                    <a:pt x="279680" y="4274693"/>
                  </a:lnTo>
                  <a:lnTo>
                    <a:pt x="262450" y="4234771"/>
                  </a:lnTo>
                  <a:lnTo>
                    <a:pt x="245733" y="4194632"/>
                  </a:lnTo>
                  <a:lnTo>
                    <a:pt x="229533" y="4154279"/>
                  </a:lnTo>
                  <a:lnTo>
                    <a:pt x="213854" y="4113715"/>
                  </a:lnTo>
                  <a:lnTo>
                    <a:pt x="198698" y="4072944"/>
                  </a:lnTo>
                  <a:lnTo>
                    <a:pt x="184071" y="4031968"/>
                  </a:lnTo>
                  <a:lnTo>
                    <a:pt x="169974" y="3990790"/>
                  </a:lnTo>
                  <a:lnTo>
                    <a:pt x="156411" y="3949414"/>
                  </a:lnTo>
                  <a:lnTo>
                    <a:pt x="143387" y="3907842"/>
                  </a:lnTo>
                  <a:lnTo>
                    <a:pt x="130904" y="3866078"/>
                  </a:lnTo>
                  <a:lnTo>
                    <a:pt x="118966" y="3824124"/>
                  </a:lnTo>
                  <a:lnTo>
                    <a:pt x="107576" y="3781983"/>
                  </a:lnTo>
                  <a:lnTo>
                    <a:pt x="96739" y="3739660"/>
                  </a:lnTo>
                  <a:lnTo>
                    <a:pt x="86456" y="3697155"/>
                  </a:lnTo>
                  <a:lnTo>
                    <a:pt x="76733" y="3654474"/>
                  </a:lnTo>
                  <a:lnTo>
                    <a:pt x="67571" y="3611618"/>
                  </a:lnTo>
                  <a:lnTo>
                    <a:pt x="58976" y="3568591"/>
                  </a:lnTo>
                  <a:lnTo>
                    <a:pt x="50950" y="3525395"/>
                  </a:lnTo>
                  <a:lnTo>
                    <a:pt x="43496" y="3482035"/>
                  </a:lnTo>
                  <a:lnTo>
                    <a:pt x="36619" y="3438512"/>
                  </a:lnTo>
                  <a:lnTo>
                    <a:pt x="30322" y="3394830"/>
                  </a:lnTo>
                  <a:lnTo>
                    <a:pt x="24607" y="3350992"/>
                  </a:lnTo>
                  <a:lnTo>
                    <a:pt x="19480" y="3307001"/>
                  </a:lnTo>
                  <a:lnTo>
                    <a:pt x="14943" y="3262860"/>
                  </a:lnTo>
                  <a:lnTo>
                    <a:pt x="10999" y="3218571"/>
                  </a:lnTo>
                  <a:lnTo>
                    <a:pt x="7653" y="3174139"/>
                  </a:lnTo>
                  <a:lnTo>
                    <a:pt x="4907" y="3129566"/>
                  </a:lnTo>
                  <a:lnTo>
                    <a:pt x="2765" y="3084855"/>
                  </a:lnTo>
                  <a:lnTo>
                    <a:pt x="1231" y="3040009"/>
                  </a:lnTo>
                  <a:lnTo>
                    <a:pt x="308" y="2995031"/>
                  </a:lnTo>
                  <a:lnTo>
                    <a:pt x="0" y="2949924"/>
                  </a:lnTo>
                  <a:lnTo>
                    <a:pt x="308" y="2904818"/>
                  </a:lnTo>
                  <a:lnTo>
                    <a:pt x="1231" y="2859840"/>
                  </a:lnTo>
                  <a:lnTo>
                    <a:pt x="2765" y="2814994"/>
                  </a:lnTo>
                  <a:lnTo>
                    <a:pt x="4907" y="2770283"/>
                  </a:lnTo>
                  <a:lnTo>
                    <a:pt x="7653" y="2725710"/>
                  </a:lnTo>
                  <a:lnTo>
                    <a:pt x="10999" y="2681278"/>
                  </a:lnTo>
                  <a:lnTo>
                    <a:pt x="14943" y="2636989"/>
                  </a:lnTo>
                  <a:lnTo>
                    <a:pt x="19480" y="2592848"/>
                  </a:lnTo>
                  <a:lnTo>
                    <a:pt x="24607" y="2548857"/>
                  </a:lnTo>
                  <a:lnTo>
                    <a:pt x="30322" y="2505019"/>
                  </a:lnTo>
                  <a:lnTo>
                    <a:pt x="36619" y="2461337"/>
                  </a:lnTo>
                  <a:lnTo>
                    <a:pt x="43496" y="2417814"/>
                  </a:lnTo>
                  <a:lnTo>
                    <a:pt x="50950" y="2374454"/>
                  </a:lnTo>
                  <a:lnTo>
                    <a:pt x="58976" y="2331258"/>
                  </a:lnTo>
                  <a:lnTo>
                    <a:pt x="67571" y="2288231"/>
                  </a:lnTo>
                  <a:lnTo>
                    <a:pt x="76733" y="2245375"/>
                  </a:lnTo>
                  <a:lnTo>
                    <a:pt x="86456" y="2202694"/>
                  </a:lnTo>
                  <a:lnTo>
                    <a:pt x="96739" y="2160189"/>
                  </a:lnTo>
                  <a:lnTo>
                    <a:pt x="107576" y="2117866"/>
                  </a:lnTo>
                  <a:lnTo>
                    <a:pt x="118966" y="2075725"/>
                  </a:lnTo>
                  <a:lnTo>
                    <a:pt x="130904" y="2033771"/>
                  </a:lnTo>
                  <a:lnTo>
                    <a:pt x="143387" y="1992007"/>
                  </a:lnTo>
                  <a:lnTo>
                    <a:pt x="156411" y="1950435"/>
                  </a:lnTo>
                  <a:lnTo>
                    <a:pt x="169974" y="1909059"/>
                  </a:lnTo>
                  <a:lnTo>
                    <a:pt x="184071" y="1867881"/>
                  </a:lnTo>
                  <a:lnTo>
                    <a:pt x="198698" y="1826905"/>
                  </a:lnTo>
                  <a:lnTo>
                    <a:pt x="213854" y="1786134"/>
                  </a:lnTo>
                  <a:lnTo>
                    <a:pt x="229533" y="1745570"/>
                  </a:lnTo>
                  <a:lnTo>
                    <a:pt x="245733" y="1705217"/>
                  </a:lnTo>
                  <a:lnTo>
                    <a:pt x="262450" y="1665078"/>
                  </a:lnTo>
                  <a:lnTo>
                    <a:pt x="279680" y="1625156"/>
                  </a:lnTo>
                  <a:lnTo>
                    <a:pt x="297421" y="1585454"/>
                  </a:lnTo>
                  <a:lnTo>
                    <a:pt x="315668" y="1545974"/>
                  </a:lnTo>
                  <a:lnTo>
                    <a:pt x="334418" y="1506720"/>
                  </a:lnTo>
                  <a:lnTo>
                    <a:pt x="353668" y="1467696"/>
                  </a:lnTo>
                  <a:lnTo>
                    <a:pt x="373414" y="1428903"/>
                  </a:lnTo>
                  <a:lnTo>
                    <a:pt x="393652" y="1390345"/>
                  </a:lnTo>
                  <a:lnTo>
                    <a:pt x="414380" y="1352026"/>
                  </a:lnTo>
                  <a:lnTo>
                    <a:pt x="435594" y="1313947"/>
                  </a:lnTo>
                  <a:lnTo>
                    <a:pt x="457289" y="1276113"/>
                  </a:lnTo>
                  <a:lnTo>
                    <a:pt x="479464" y="1238525"/>
                  </a:lnTo>
                  <a:lnTo>
                    <a:pt x="502113" y="1201188"/>
                  </a:lnTo>
                  <a:lnTo>
                    <a:pt x="525235" y="1164104"/>
                  </a:lnTo>
                  <a:lnTo>
                    <a:pt x="548825" y="1127277"/>
                  </a:lnTo>
                  <a:lnTo>
                    <a:pt x="572879" y="1090709"/>
                  </a:lnTo>
                  <a:lnTo>
                    <a:pt x="597395" y="1054403"/>
                  </a:lnTo>
                  <a:lnTo>
                    <a:pt x="622369" y="1018362"/>
                  </a:lnTo>
                  <a:lnTo>
                    <a:pt x="647797" y="982590"/>
                  </a:lnTo>
                  <a:lnTo>
                    <a:pt x="673676" y="947089"/>
                  </a:lnTo>
                  <a:lnTo>
                    <a:pt x="700002" y="911863"/>
                  </a:lnTo>
                  <a:lnTo>
                    <a:pt x="726772" y="876914"/>
                  </a:lnTo>
                  <a:lnTo>
                    <a:pt x="753983" y="842246"/>
                  </a:lnTo>
                  <a:lnTo>
                    <a:pt x="781630" y="807861"/>
                  </a:lnTo>
                  <a:lnTo>
                    <a:pt x="809711" y="773763"/>
                  </a:lnTo>
                  <a:lnTo>
                    <a:pt x="838222" y="739955"/>
                  </a:lnTo>
                  <a:lnTo>
                    <a:pt x="867160" y="706439"/>
                  </a:lnTo>
                  <a:lnTo>
                    <a:pt x="896520" y="673219"/>
                  </a:lnTo>
                  <a:lnTo>
                    <a:pt x="926300" y="640298"/>
                  </a:lnTo>
                  <a:lnTo>
                    <a:pt x="956496" y="607679"/>
                  </a:lnTo>
                  <a:lnTo>
                    <a:pt x="987105" y="575364"/>
                  </a:lnTo>
                  <a:lnTo>
                    <a:pt x="1018122" y="543357"/>
                  </a:lnTo>
                  <a:lnTo>
                    <a:pt x="1049545" y="511661"/>
                  </a:lnTo>
                  <a:lnTo>
                    <a:pt x="1081371" y="480279"/>
                  </a:lnTo>
                  <a:lnTo>
                    <a:pt x="1113595" y="449214"/>
                  </a:lnTo>
                  <a:lnTo>
                    <a:pt x="1146214" y="418469"/>
                  </a:lnTo>
                  <a:lnTo>
                    <a:pt x="1179224" y="388047"/>
                  </a:lnTo>
                  <a:lnTo>
                    <a:pt x="1212623" y="357952"/>
                  </a:lnTo>
                  <a:lnTo>
                    <a:pt x="1246407" y="328185"/>
                  </a:lnTo>
                  <a:lnTo>
                    <a:pt x="1280571" y="298750"/>
                  </a:lnTo>
                  <a:lnTo>
                    <a:pt x="1315114" y="269650"/>
                  </a:lnTo>
                  <a:lnTo>
                    <a:pt x="1350031" y="240889"/>
                  </a:lnTo>
                  <a:lnTo>
                    <a:pt x="1385318" y="212469"/>
                  </a:lnTo>
                  <a:lnTo>
                    <a:pt x="1420973" y="184393"/>
                  </a:lnTo>
                  <a:lnTo>
                    <a:pt x="1456991" y="156665"/>
                  </a:lnTo>
                  <a:lnTo>
                    <a:pt x="1493370" y="129287"/>
                  </a:lnTo>
                  <a:lnTo>
                    <a:pt x="1530106" y="102262"/>
                  </a:lnTo>
                  <a:lnTo>
                    <a:pt x="1567195" y="75593"/>
                  </a:lnTo>
                  <a:lnTo>
                    <a:pt x="1604634" y="49285"/>
                  </a:lnTo>
                  <a:lnTo>
                    <a:pt x="1642419" y="23338"/>
                  </a:lnTo>
                  <a:lnTo>
                    <a:pt x="1677205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50" y="148850"/>
              <a:ext cx="7158224" cy="42167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5170" y="5420271"/>
              <a:ext cx="5737860" cy="981710"/>
            </a:xfrm>
            <a:custGeom>
              <a:avLst/>
              <a:gdLst/>
              <a:ahLst/>
              <a:cxnLst/>
              <a:rect l="l" t="t" r="r" b="b"/>
              <a:pathLst>
                <a:path w="5737860" h="981710">
                  <a:moveTo>
                    <a:pt x="5442369" y="604647"/>
                  </a:moveTo>
                  <a:lnTo>
                    <a:pt x="0" y="604647"/>
                  </a:lnTo>
                  <a:lnTo>
                    <a:pt x="0" y="779907"/>
                  </a:lnTo>
                  <a:lnTo>
                    <a:pt x="5442369" y="779907"/>
                  </a:lnTo>
                  <a:lnTo>
                    <a:pt x="5442369" y="604647"/>
                  </a:lnTo>
                  <a:close/>
                </a:path>
                <a:path w="5737860" h="981710">
                  <a:moveTo>
                    <a:pt x="5545734" y="201549"/>
                  </a:moveTo>
                  <a:lnTo>
                    <a:pt x="0" y="201549"/>
                  </a:lnTo>
                  <a:lnTo>
                    <a:pt x="0" y="376809"/>
                  </a:lnTo>
                  <a:lnTo>
                    <a:pt x="5545734" y="376809"/>
                  </a:lnTo>
                  <a:lnTo>
                    <a:pt x="5545734" y="201549"/>
                  </a:lnTo>
                  <a:close/>
                </a:path>
                <a:path w="5737860" h="981710">
                  <a:moveTo>
                    <a:pt x="5596775" y="806196"/>
                  </a:moveTo>
                  <a:lnTo>
                    <a:pt x="0" y="806196"/>
                  </a:lnTo>
                  <a:lnTo>
                    <a:pt x="0" y="981456"/>
                  </a:lnTo>
                  <a:lnTo>
                    <a:pt x="5596775" y="981456"/>
                  </a:lnTo>
                  <a:lnTo>
                    <a:pt x="5596775" y="806196"/>
                  </a:lnTo>
                  <a:close/>
                </a:path>
                <a:path w="5737860" h="981710">
                  <a:moveTo>
                    <a:pt x="5705208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5705208" y="175260"/>
                  </a:lnTo>
                  <a:lnTo>
                    <a:pt x="5705208" y="0"/>
                  </a:lnTo>
                  <a:close/>
                </a:path>
                <a:path w="5737860" h="981710">
                  <a:moveTo>
                    <a:pt x="5737644" y="403098"/>
                  </a:moveTo>
                  <a:lnTo>
                    <a:pt x="0" y="403098"/>
                  </a:lnTo>
                  <a:lnTo>
                    <a:pt x="0" y="578358"/>
                  </a:lnTo>
                  <a:lnTo>
                    <a:pt x="5737644" y="578358"/>
                  </a:lnTo>
                  <a:lnTo>
                    <a:pt x="5737644" y="4030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62474" y="5375433"/>
            <a:ext cx="5759450" cy="1235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7465">
              <a:lnSpc>
                <a:spcPct val="114999"/>
              </a:lnSpc>
              <a:spcBef>
                <a:spcPts val="100"/>
              </a:spcBef>
            </a:pP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English</a:t>
            </a:r>
            <a:r>
              <a:rPr dirty="0" sz="1150" spc="-3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translation: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So,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waited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</a:t>
            </a:r>
            <a:r>
              <a:rPr dirty="0" sz="1150" spc="-3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few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weeks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for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results,</a:t>
            </a:r>
            <a:r>
              <a:rPr dirty="0" sz="1150" spc="-3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and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they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called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and</a:t>
            </a:r>
            <a:r>
              <a:rPr dirty="0" sz="1150" spc="-3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said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that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they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wanted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to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speak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with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me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in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person,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and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then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they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told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me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that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it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was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1F3764"/>
                </a:solidFill>
                <a:latin typeface="Arial"/>
                <a:cs typeface="Arial"/>
              </a:rPr>
              <a:t>cancer.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14999"/>
              </a:lnSpc>
            </a:pPr>
            <a:r>
              <a:rPr dirty="0" sz="1150" spc="-10" i="1">
                <a:solidFill>
                  <a:srgbClr val="1F3764"/>
                </a:solidFill>
                <a:latin typeface="Arial"/>
                <a:cs typeface="Arial"/>
              </a:rPr>
              <a:t>Yes,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it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was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hard.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was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worrying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because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didn’t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have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means,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money.</a:t>
            </a:r>
            <a:r>
              <a:rPr dirty="0" sz="1150" spc="-6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And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as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50" i="1">
                <a:solidFill>
                  <a:srgbClr val="1F3764"/>
                </a:solidFill>
                <a:latin typeface="Arial"/>
                <a:cs typeface="Arial"/>
              </a:rPr>
              <a:t>a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Hispanic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or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Latino,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well,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one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worries,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right?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That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what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if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medical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insurance…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We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searched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for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1F3764"/>
                </a:solidFill>
                <a:latin typeface="Arial"/>
                <a:cs typeface="Arial"/>
              </a:rPr>
              <a:t>information.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They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sent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us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to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a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clinic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where,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by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</a:t>
            </a:r>
            <a:r>
              <a:rPr dirty="0" sz="1150" spc="-2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1F3764"/>
                </a:solidFill>
                <a:latin typeface="Arial"/>
                <a:cs typeface="Arial"/>
              </a:rPr>
              <a:t>way,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since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didn’t</a:t>
            </a:r>
            <a:r>
              <a:rPr dirty="0" sz="1150" spc="-20" i="1">
                <a:solidFill>
                  <a:srgbClr val="1F3764"/>
                </a:solidFill>
                <a:latin typeface="Arial"/>
                <a:cs typeface="Arial"/>
              </a:rPr>
              <a:t> have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insurance,</a:t>
            </a:r>
            <a:r>
              <a:rPr dirty="0" sz="1150" spc="-4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they</a:t>
            </a:r>
            <a:r>
              <a:rPr dirty="0" sz="1150" spc="-3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rejected</a:t>
            </a:r>
            <a:r>
              <a:rPr dirty="0" sz="1150" spc="-3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my</a:t>
            </a:r>
            <a:r>
              <a:rPr dirty="0" sz="1150" spc="-35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i="1">
                <a:solidFill>
                  <a:srgbClr val="1F3764"/>
                </a:solidFill>
                <a:latin typeface="Arial"/>
                <a:cs typeface="Arial"/>
              </a:rPr>
              <a:t>first</a:t>
            </a:r>
            <a:r>
              <a:rPr dirty="0" sz="1150" spc="-40" i="1">
                <a:solidFill>
                  <a:srgbClr val="1F3764"/>
                </a:solidFill>
                <a:latin typeface="Arial"/>
                <a:cs typeface="Arial"/>
              </a:rPr>
              <a:t> </a:t>
            </a:r>
            <a:r>
              <a:rPr dirty="0" sz="1150" spc="-10" i="1">
                <a:solidFill>
                  <a:srgbClr val="1F3764"/>
                </a:solidFill>
                <a:latin typeface="Arial"/>
                <a:cs typeface="Arial"/>
              </a:rPr>
              <a:t>appointment.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8313749" y="2635212"/>
            <a:ext cx="3314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0"/>
              <a:t>Lived</a:t>
            </a:r>
            <a:r>
              <a:rPr dirty="0" sz="3600" spc="-155"/>
              <a:t> </a:t>
            </a:r>
            <a:r>
              <a:rPr dirty="0" sz="3600" spc="-210"/>
              <a:t>Experiences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262474" y="4534160"/>
            <a:ext cx="47980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latin typeface="Arial"/>
                <a:cs typeface="Arial"/>
              </a:rPr>
              <a:t>Maria</a:t>
            </a:r>
            <a:r>
              <a:rPr dirty="0" sz="1800" spc="-90">
                <a:latin typeface="Arial"/>
                <a:cs typeface="Arial"/>
              </a:rPr>
              <a:t> de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75">
                <a:latin typeface="Arial"/>
                <a:cs typeface="Arial"/>
              </a:rPr>
              <a:t>Los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20">
                <a:latin typeface="Arial"/>
                <a:cs typeface="Arial"/>
              </a:rPr>
              <a:t>Angeles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was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turned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20">
                <a:latin typeface="Arial"/>
                <a:cs typeface="Arial"/>
              </a:rPr>
              <a:t>away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from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a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clinic </a:t>
            </a:r>
            <a:r>
              <a:rPr dirty="0" sz="1800" spc="-130">
                <a:latin typeface="Arial"/>
                <a:cs typeface="Arial"/>
              </a:rPr>
              <a:t>because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35">
                <a:latin typeface="Arial"/>
                <a:cs typeface="Arial"/>
              </a:rPr>
              <a:t>she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was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uninsured.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7511" y="5445366"/>
            <a:ext cx="956507" cy="9565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975" y="-6350"/>
            <a:ext cx="11802745" cy="6670675"/>
            <a:chOff x="395975" y="-6350"/>
            <a:chExt cx="11802745" cy="6670675"/>
          </a:xfrm>
        </p:grpSpPr>
        <p:sp>
          <p:nvSpPr>
            <p:cNvPr id="3" name="object 3"/>
            <p:cNvSpPr/>
            <p:nvPr/>
          </p:nvSpPr>
          <p:spPr>
            <a:xfrm>
              <a:off x="5087899" y="0"/>
              <a:ext cx="7104380" cy="6654800"/>
            </a:xfrm>
            <a:custGeom>
              <a:avLst/>
              <a:gdLst/>
              <a:ahLst/>
              <a:cxnLst/>
              <a:rect l="l" t="t" r="r" b="b"/>
              <a:pathLst>
                <a:path w="7104380" h="6654800">
                  <a:moveTo>
                    <a:pt x="5258858" y="6553199"/>
                  </a:moveTo>
                  <a:lnTo>
                    <a:pt x="3252140" y="6553199"/>
                  </a:lnTo>
                  <a:lnTo>
                    <a:pt x="2735001" y="6413499"/>
                  </a:lnTo>
                  <a:lnTo>
                    <a:pt x="2689433" y="6388099"/>
                  </a:lnTo>
                  <a:lnTo>
                    <a:pt x="2599067" y="6362699"/>
                  </a:lnTo>
                  <a:lnTo>
                    <a:pt x="2554276" y="6337299"/>
                  </a:lnTo>
                  <a:lnTo>
                    <a:pt x="2465498" y="6311899"/>
                  </a:lnTo>
                  <a:lnTo>
                    <a:pt x="2421517" y="6286499"/>
                  </a:lnTo>
                  <a:lnTo>
                    <a:pt x="2377812" y="6273799"/>
                  </a:lnTo>
                  <a:lnTo>
                    <a:pt x="2334388" y="6248399"/>
                  </a:lnTo>
                  <a:lnTo>
                    <a:pt x="2291247" y="6235699"/>
                  </a:lnTo>
                  <a:lnTo>
                    <a:pt x="2248394" y="6210299"/>
                  </a:lnTo>
                  <a:lnTo>
                    <a:pt x="2205831" y="6197599"/>
                  </a:lnTo>
                  <a:lnTo>
                    <a:pt x="2121591" y="6146799"/>
                  </a:lnTo>
                  <a:lnTo>
                    <a:pt x="2079921" y="6134099"/>
                  </a:lnTo>
                  <a:lnTo>
                    <a:pt x="1997498" y="6083299"/>
                  </a:lnTo>
                  <a:lnTo>
                    <a:pt x="1956752" y="6070599"/>
                  </a:lnTo>
                  <a:lnTo>
                    <a:pt x="1836419" y="5994399"/>
                  </a:lnTo>
                  <a:lnTo>
                    <a:pt x="1719015" y="5918199"/>
                  </a:lnTo>
                  <a:lnTo>
                    <a:pt x="1604634" y="5841999"/>
                  </a:lnTo>
                  <a:lnTo>
                    <a:pt x="1493370" y="5765799"/>
                  </a:lnTo>
                  <a:lnTo>
                    <a:pt x="1420973" y="5714999"/>
                  </a:lnTo>
                  <a:lnTo>
                    <a:pt x="1385318" y="5676899"/>
                  </a:lnTo>
                  <a:lnTo>
                    <a:pt x="1350031" y="5651499"/>
                  </a:lnTo>
                  <a:lnTo>
                    <a:pt x="1280571" y="5600699"/>
                  </a:lnTo>
                  <a:lnTo>
                    <a:pt x="1246407" y="5562599"/>
                  </a:lnTo>
                  <a:lnTo>
                    <a:pt x="1179224" y="5511799"/>
                  </a:lnTo>
                  <a:lnTo>
                    <a:pt x="1146214" y="5473699"/>
                  </a:lnTo>
                  <a:lnTo>
                    <a:pt x="1113595" y="5448299"/>
                  </a:lnTo>
                  <a:lnTo>
                    <a:pt x="1081371" y="5410199"/>
                  </a:lnTo>
                  <a:lnTo>
                    <a:pt x="1049545" y="5384799"/>
                  </a:lnTo>
                  <a:lnTo>
                    <a:pt x="1018122" y="5346699"/>
                  </a:lnTo>
                  <a:lnTo>
                    <a:pt x="987105" y="5321299"/>
                  </a:lnTo>
                  <a:lnTo>
                    <a:pt x="956496" y="5283199"/>
                  </a:lnTo>
                  <a:lnTo>
                    <a:pt x="926300" y="5257799"/>
                  </a:lnTo>
                  <a:lnTo>
                    <a:pt x="896520" y="5219699"/>
                  </a:lnTo>
                  <a:lnTo>
                    <a:pt x="867160" y="5181599"/>
                  </a:lnTo>
                  <a:lnTo>
                    <a:pt x="838222" y="5156199"/>
                  </a:lnTo>
                  <a:lnTo>
                    <a:pt x="809711" y="5118099"/>
                  </a:lnTo>
                  <a:lnTo>
                    <a:pt x="781630" y="5079999"/>
                  </a:lnTo>
                  <a:lnTo>
                    <a:pt x="753983" y="5054599"/>
                  </a:lnTo>
                  <a:lnTo>
                    <a:pt x="726772" y="5016499"/>
                  </a:lnTo>
                  <a:lnTo>
                    <a:pt x="700002" y="4978399"/>
                  </a:lnTo>
                  <a:lnTo>
                    <a:pt x="673676" y="4940299"/>
                  </a:lnTo>
                  <a:lnTo>
                    <a:pt x="647797" y="4914899"/>
                  </a:lnTo>
                  <a:lnTo>
                    <a:pt x="622369" y="4876799"/>
                  </a:lnTo>
                  <a:lnTo>
                    <a:pt x="597395" y="4838699"/>
                  </a:lnTo>
                  <a:lnTo>
                    <a:pt x="572879" y="4800599"/>
                  </a:lnTo>
                  <a:lnTo>
                    <a:pt x="548825" y="4762499"/>
                  </a:lnTo>
                  <a:lnTo>
                    <a:pt x="525235" y="4724399"/>
                  </a:lnTo>
                  <a:lnTo>
                    <a:pt x="502113" y="4686299"/>
                  </a:lnTo>
                  <a:lnTo>
                    <a:pt x="479464" y="4660899"/>
                  </a:lnTo>
                  <a:lnTo>
                    <a:pt x="457289" y="4622799"/>
                  </a:lnTo>
                  <a:lnTo>
                    <a:pt x="435594" y="4584699"/>
                  </a:lnTo>
                  <a:lnTo>
                    <a:pt x="414380" y="4546599"/>
                  </a:lnTo>
                  <a:lnTo>
                    <a:pt x="393652" y="4508499"/>
                  </a:lnTo>
                  <a:lnTo>
                    <a:pt x="373414" y="4470399"/>
                  </a:lnTo>
                  <a:lnTo>
                    <a:pt x="353668" y="4419599"/>
                  </a:lnTo>
                  <a:lnTo>
                    <a:pt x="334418" y="4381499"/>
                  </a:lnTo>
                  <a:lnTo>
                    <a:pt x="315668" y="4343399"/>
                  </a:lnTo>
                  <a:lnTo>
                    <a:pt x="297421" y="4305299"/>
                  </a:lnTo>
                  <a:lnTo>
                    <a:pt x="279680" y="4267199"/>
                  </a:lnTo>
                  <a:lnTo>
                    <a:pt x="262450" y="4229099"/>
                  </a:lnTo>
                  <a:lnTo>
                    <a:pt x="245733" y="4190999"/>
                  </a:lnTo>
                  <a:lnTo>
                    <a:pt x="229533" y="4152899"/>
                  </a:lnTo>
                  <a:lnTo>
                    <a:pt x="213854" y="4102099"/>
                  </a:lnTo>
                  <a:lnTo>
                    <a:pt x="198698" y="4063999"/>
                  </a:lnTo>
                  <a:lnTo>
                    <a:pt x="184071" y="4025899"/>
                  </a:lnTo>
                  <a:lnTo>
                    <a:pt x="169974" y="3987799"/>
                  </a:lnTo>
                  <a:lnTo>
                    <a:pt x="156411" y="3936999"/>
                  </a:lnTo>
                  <a:lnTo>
                    <a:pt x="143387" y="3898899"/>
                  </a:lnTo>
                  <a:lnTo>
                    <a:pt x="130904" y="3860799"/>
                  </a:lnTo>
                  <a:lnTo>
                    <a:pt x="118966" y="3822699"/>
                  </a:lnTo>
                  <a:lnTo>
                    <a:pt x="107576" y="3771899"/>
                  </a:lnTo>
                  <a:lnTo>
                    <a:pt x="96739" y="3733799"/>
                  </a:lnTo>
                  <a:lnTo>
                    <a:pt x="86456" y="3695699"/>
                  </a:lnTo>
                  <a:lnTo>
                    <a:pt x="76733" y="3644899"/>
                  </a:lnTo>
                  <a:lnTo>
                    <a:pt x="67571" y="3606799"/>
                  </a:lnTo>
                  <a:lnTo>
                    <a:pt x="58976" y="3555999"/>
                  </a:lnTo>
                  <a:lnTo>
                    <a:pt x="50950" y="3517899"/>
                  </a:lnTo>
                  <a:lnTo>
                    <a:pt x="43496" y="3479799"/>
                  </a:lnTo>
                  <a:lnTo>
                    <a:pt x="36619" y="3428999"/>
                  </a:lnTo>
                  <a:lnTo>
                    <a:pt x="30322" y="3390899"/>
                  </a:lnTo>
                  <a:lnTo>
                    <a:pt x="24607" y="3340099"/>
                  </a:lnTo>
                  <a:lnTo>
                    <a:pt x="19480" y="3301999"/>
                  </a:lnTo>
                  <a:lnTo>
                    <a:pt x="14943" y="3251199"/>
                  </a:lnTo>
                  <a:lnTo>
                    <a:pt x="10999" y="3213099"/>
                  </a:lnTo>
                  <a:lnTo>
                    <a:pt x="7653" y="3162299"/>
                  </a:lnTo>
                  <a:lnTo>
                    <a:pt x="4907" y="3124199"/>
                  </a:lnTo>
                  <a:lnTo>
                    <a:pt x="2765" y="3073399"/>
                  </a:lnTo>
                  <a:lnTo>
                    <a:pt x="1231" y="3035299"/>
                  </a:lnTo>
                  <a:lnTo>
                    <a:pt x="308" y="2984499"/>
                  </a:lnTo>
                  <a:lnTo>
                    <a:pt x="0" y="2946399"/>
                  </a:lnTo>
                  <a:lnTo>
                    <a:pt x="308" y="2895599"/>
                  </a:lnTo>
                  <a:lnTo>
                    <a:pt x="1231" y="2857499"/>
                  </a:lnTo>
                  <a:lnTo>
                    <a:pt x="2765" y="2806699"/>
                  </a:lnTo>
                  <a:lnTo>
                    <a:pt x="4907" y="2768599"/>
                  </a:lnTo>
                  <a:lnTo>
                    <a:pt x="7653" y="2717799"/>
                  </a:lnTo>
                  <a:lnTo>
                    <a:pt x="10999" y="2679699"/>
                  </a:lnTo>
                  <a:lnTo>
                    <a:pt x="14943" y="2628899"/>
                  </a:lnTo>
                  <a:lnTo>
                    <a:pt x="19480" y="2590799"/>
                  </a:lnTo>
                  <a:lnTo>
                    <a:pt x="24607" y="2539999"/>
                  </a:lnTo>
                  <a:lnTo>
                    <a:pt x="30322" y="2501899"/>
                  </a:lnTo>
                  <a:lnTo>
                    <a:pt x="36619" y="2451099"/>
                  </a:lnTo>
                  <a:lnTo>
                    <a:pt x="43496" y="2412999"/>
                  </a:lnTo>
                  <a:lnTo>
                    <a:pt x="50950" y="2362199"/>
                  </a:lnTo>
                  <a:lnTo>
                    <a:pt x="58976" y="2324099"/>
                  </a:lnTo>
                  <a:lnTo>
                    <a:pt x="67571" y="2285999"/>
                  </a:lnTo>
                  <a:lnTo>
                    <a:pt x="76733" y="2235199"/>
                  </a:lnTo>
                  <a:lnTo>
                    <a:pt x="86456" y="2197099"/>
                  </a:lnTo>
                  <a:lnTo>
                    <a:pt x="96739" y="2158999"/>
                  </a:lnTo>
                  <a:lnTo>
                    <a:pt x="107576" y="2108199"/>
                  </a:lnTo>
                  <a:lnTo>
                    <a:pt x="118966" y="2070099"/>
                  </a:lnTo>
                  <a:lnTo>
                    <a:pt x="130904" y="2031999"/>
                  </a:lnTo>
                  <a:lnTo>
                    <a:pt x="143387" y="1981199"/>
                  </a:lnTo>
                  <a:lnTo>
                    <a:pt x="156411" y="1943099"/>
                  </a:lnTo>
                  <a:lnTo>
                    <a:pt x="169974" y="1904999"/>
                  </a:lnTo>
                  <a:lnTo>
                    <a:pt x="184071" y="1866899"/>
                  </a:lnTo>
                  <a:lnTo>
                    <a:pt x="198698" y="1816099"/>
                  </a:lnTo>
                  <a:lnTo>
                    <a:pt x="213854" y="1777999"/>
                  </a:lnTo>
                  <a:lnTo>
                    <a:pt x="229533" y="1739899"/>
                  </a:lnTo>
                  <a:lnTo>
                    <a:pt x="245733" y="1701799"/>
                  </a:lnTo>
                  <a:lnTo>
                    <a:pt x="262450" y="1663699"/>
                  </a:lnTo>
                  <a:lnTo>
                    <a:pt x="279680" y="1612899"/>
                  </a:lnTo>
                  <a:lnTo>
                    <a:pt x="297421" y="1574799"/>
                  </a:lnTo>
                  <a:lnTo>
                    <a:pt x="315668" y="1536699"/>
                  </a:lnTo>
                  <a:lnTo>
                    <a:pt x="334418" y="1498599"/>
                  </a:lnTo>
                  <a:lnTo>
                    <a:pt x="353668" y="1460499"/>
                  </a:lnTo>
                  <a:lnTo>
                    <a:pt x="373414" y="1422399"/>
                  </a:lnTo>
                  <a:lnTo>
                    <a:pt x="393652" y="1384299"/>
                  </a:lnTo>
                  <a:lnTo>
                    <a:pt x="414380" y="1346199"/>
                  </a:lnTo>
                  <a:lnTo>
                    <a:pt x="435594" y="1308099"/>
                  </a:lnTo>
                  <a:lnTo>
                    <a:pt x="457289" y="1269999"/>
                  </a:lnTo>
                  <a:lnTo>
                    <a:pt x="479464" y="1231899"/>
                  </a:lnTo>
                  <a:lnTo>
                    <a:pt x="502113" y="1193799"/>
                  </a:lnTo>
                  <a:lnTo>
                    <a:pt x="525235" y="1155699"/>
                  </a:lnTo>
                  <a:lnTo>
                    <a:pt x="548825" y="1117599"/>
                  </a:lnTo>
                  <a:lnTo>
                    <a:pt x="572879" y="1079499"/>
                  </a:lnTo>
                  <a:lnTo>
                    <a:pt x="597395" y="1054099"/>
                  </a:lnTo>
                  <a:lnTo>
                    <a:pt x="622369" y="1015999"/>
                  </a:lnTo>
                  <a:lnTo>
                    <a:pt x="647797" y="977899"/>
                  </a:lnTo>
                  <a:lnTo>
                    <a:pt x="673676" y="939799"/>
                  </a:lnTo>
                  <a:lnTo>
                    <a:pt x="700002" y="901699"/>
                  </a:lnTo>
                  <a:lnTo>
                    <a:pt x="726772" y="876299"/>
                  </a:lnTo>
                  <a:lnTo>
                    <a:pt x="753983" y="838199"/>
                  </a:lnTo>
                  <a:lnTo>
                    <a:pt x="781630" y="800099"/>
                  </a:lnTo>
                  <a:lnTo>
                    <a:pt x="809711" y="761999"/>
                  </a:lnTo>
                  <a:lnTo>
                    <a:pt x="838222" y="736599"/>
                  </a:lnTo>
                  <a:lnTo>
                    <a:pt x="867160" y="698499"/>
                  </a:lnTo>
                  <a:lnTo>
                    <a:pt x="896520" y="673099"/>
                  </a:lnTo>
                  <a:lnTo>
                    <a:pt x="926300" y="634999"/>
                  </a:lnTo>
                  <a:lnTo>
                    <a:pt x="956496" y="596899"/>
                  </a:lnTo>
                  <a:lnTo>
                    <a:pt x="987105" y="571499"/>
                  </a:lnTo>
                  <a:lnTo>
                    <a:pt x="1018122" y="533399"/>
                  </a:lnTo>
                  <a:lnTo>
                    <a:pt x="1049545" y="507999"/>
                  </a:lnTo>
                  <a:lnTo>
                    <a:pt x="1081371" y="469899"/>
                  </a:lnTo>
                  <a:lnTo>
                    <a:pt x="1113595" y="444499"/>
                  </a:lnTo>
                  <a:lnTo>
                    <a:pt x="1146214" y="406399"/>
                  </a:lnTo>
                  <a:lnTo>
                    <a:pt x="1212623" y="355599"/>
                  </a:lnTo>
                  <a:lnTo>
                    <a:pt x="1246407" y="317499"/>
                  </a:lnTo>
                  <a:lnTo>
                    <a:pt x="1315114" y="266699"/>
                  </a:lnTo>
                  <a:lnTo>
                    <a:pt x="1350031" y="228599"/>
                  </a:lnTo>
                  <a:lnTo>
                    <a:pt x="1385318" y="203199"/>
                  </a:lnTo>
                  <a:lnTo>
                    <a:pt x="1456991" y="152399"/>
                  </a:lnTo>
                  <a:lnTo>
                    <a:pt x="1530106" y="101599"/>
                  </a:lnTo>
                  <a:lnTo>
                    <a:pt x="1567195" y="63499"/>
                  </a:lnTo>
                  <a:lnTo>
                    <a:pt x="1642419" y="12699"/>
                  </a:lnTo>
                  <a:lnTo>
                    <a:pt x="1677205" y="0"/>
                  </a:lnTo>
                  <a:lnTo>
                    <a:pt x="6833794" y="0"/>
                  </a:lnTo>
                  <a:lnTo>
                    <a:pt x="6868580" y="12699"/>
                  </a:lnTo>
                  <a:lnTo>
                    <a:pt x="6943804" y="63499"/>
                  </a:lnTo>
                  <a:lnTo>
                    <a:pt x="6980893" y="101599"/>
                  </a:lnTo>
                  <a:lnTo>
                    <a:pt x="7054008" y="152399"/>
                  </a:lnTo>
                  <a:lnTo>
                    <a:pt x="7090026" y="177799"/>
                  </a:lnTo>
                  <a:lnTo>
                    <a:pt x="7104099" y="190499"/>
                  </a:lnTo>
                  <a:lnTo>
                    <a:pt x="7104099" y="5702299"/>
                  </a:lnTo>
                  <a:lnTo>
                    <a:pt x="7017629" y="5765799"/>
                  </a:lnTo>
                  <a:lnTo>
                    <a:pt x="6906365" y="5841999"/>
                  </a:lnTo>
                  <a:lnTo>
                    <a:pt x="6791984" y="5918199"/>
                  </a:lnTo>
                  <a:lnTo>
                    <a:pt x="6674580" y="5994399"/>
                  </a:lnTo>
                  <a:lnTo>
                    <a:pt x="6554247" y="6070599"/>
                  </a:lnTo>
                  <a:lnTo>
                    <a:pt x="6513501" y="6083299"/>
                  </a:lnTo>
                  <a:lnTo>
                    <a:pt x="6431078" y="6134099"/>
                  </a:lnTo>
                  <a:lnTo>
                    <a:pt x="6389408" y="6146799"/>
                  </a:lnTo>
                  <a:lnTo>
                    <a:pt x="6305168" y="6197599"/>
                  </a:lnTo>
                  <a:lnTo>
                    <a:pt x="6262605" y="6210299"/>
                  </a:lnTo>
                  <a:lnTo>
                    <a:pt x="6219752" y="6235699"/>
                  </a:lnTo>
                  <a:lnTo>
                    <a:pt x="6176611" y="6248399"/>
                  </a:lnTo>
                  <a:lnTo>
                    <a:pt x="6133187" y="6273799"/>
                  </a:lnTo>
                  <a:lnTo>
                    <a:pt x="6089482" y="6286499"/>
                  </a:lnTo>
                  <a:lnTo>
                    <a:pt x="6045501" y="6311899"/>
                  </a:lnTo>
                  <a:lnTo>
                    <a:pt x="5956722" y="6337299"/>
                  </a:lnTo>
                  <a:lnTo>
                    <a:pt x="5911932" y="6362699"/>
                  </a:lnTo>
                  <a:lnTo>
                    <a:pt x="5821566" y="6388099"/>
                  </a:lnTo>
                  <a:lnTo>
                    <a:pt x="5775998" y="6413499"/>
                  </a:lnTo>
                  <a:lnTo>
                    <a:pt x="5258858" y="6553199"/>
                  </a:lnTo>
                  <a:close/>
                </a:path>
                <a:path w="7104380" h="6654800">
                  <a:moveTo>
                    <a:pt x="5113131" y="6578599"/>
                  </a:moveTo>
                  <a:lnTo>
                    <a:pt x="3397868" y="6578599"/>
                  </a:lnTo>
                  <a:lnTo>
                    <a:pt x="3300507" y="6553199"/>
                  </a:lnTo>
                  <a:lnTo>
                    <a:pt x="5210492" y="6553199"/>
                  </a:lnTo>
                  <a:lnTo>
                    <a:pt x="5113131" y="6578599"/>
                  </a:lnTo>
                  <a:close/>
                </a:path>
                <a:path w="7104380" h="6654800">
                  <a:moveTo>
                    <a:pt x="4965572" y="6603999"/>
                  </a:moveTo>
                  <a:lnTo>
                    <a:pt x="3545427" y="6603999"/>
                  </a:lnTo>
                  <a:lnTo>
                    <a:pt x="3446855" y="6578599"/>
                  </a:lnTo>
                  <a:lnTo>
                    <a:pt x="5064143" y="6578599"/>
                  </a:lnTo>
                  <a:lnTo>
                    <a:pt x="4965572" y="6603999"/>
                  </a:lnTo>
                  <a:close/>
                </a:path>
                <a:path w="7104380" h="6654800">
                  <a:moveTo>
                    <a:pt x="4866227" y="6616699"/>
                  </a:moveTo>
                  <a:lnTo>
                    <a:pt x="3644772" y="6616699"/>
                  </a:lnTo>
                  <a:lnTo>
                    <a:pt x="3595005" y="6603999"/>
                  </a:lnTo>
                  <a:lnTo>
                    <a:pt x="4915994" y="6603999"/>
                  </a:lnTo>
                  <a:lnTo>
                    <a:pt x="4866227" y="6616699"/>
                  </a:lnTo>
                  <a:close/>
                </a:path>
                <a:path w="7104380" h="6654800">
                  <a:moveTo>
                    <a:pt x="4766138" y="6629399"/>
                  </a:moveTo>
                  <a:lnTo>
                    <a:pt x="3744861" y="6629399"/>
                  </a:lnTo>
                  <a:lnTo>
                    <a:pt x="3694725" y="6616699"/>
                  </a:lnTo>
                  <a:lnTo>
                    <a:pt x="4816274" y="6616699"/>
                  </a:lnTo>
                  <a:lnTo>
                    <a:pt x="4766138" y="6629399"/>
                  </a:lnTo>
                  <a:close/>
                </a:path>
                <a:path w="7104380" h="6654800">
                  <a:moveTo>
                    <a:pt x="4614670" y="6642099"/>
                  </a:moveTo>
                  <a:lnTo>
                    <a:pt x="3896329" y="6642099"/>
                  </a:lnTo>
                  <a:lnTo>
                    <a:pt x="3845666" y="6629399"/>
                  </a:lnTo>
                  <a:lnTo>
                    <a:pt x="4665332" y="6629399"/>
                  </a:lnTo>
                  <a:lnTo>
                    <a:pt x="4614670" y="6642099"/>
                  </a:lnTo>
                  <a:close/>
                </a:path>
                <a:path w="7104380" h="6654800">
                  <a:moveTo>
                    <a:pt x="4410365" y="6654799"/>
                  </a:moveTo>
                  <a:lnTo>
                    <a:pt x="4100634" y="6654799"/>
                  </a:lnTo>
                  <a:lnTo>
                    <a:pt x="4049317" y="6642099"/>
                  </a:lnTo>
                  <a:lnTo>
                    <a:pt x="4461682" y="6642099"/>
                  </a:lnTo>
                  <a:lnTo>
                    <a:pt x="4410365" y="66547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87899" y="0"/>
              <a:ext cx="7104380" cy="6657975"/>
            </a:xfrm>
            <a:custGeom>
              <a:avLst/>
              <a:gdLst/>
              <a:ahLst/>
              <a:cxnLst/>
              <a:rect l="l" t="t" r="r" b="b"/>
              <a:pathLst>
                <a:path w="7104380" h="6657975">
                  <a:moveTo>
                    <a:pt x="6833794" y="0"/>
                  </a:moveTo>
                  <a:lnTo>
                    <a:pt x="6868580" y="23338"/>
                  </a:lnTo>
                  <a:lnTo>
                    <a:pt x="6906365" y="49285"/>
                  </a:lnTo>
                  <a:lnTo>
                    <a:pt x="6943804" y="75593"/>
                  </a:lnTo>
                  <a:lnTo>
                    <a:pt x="6980893" y="102262"/>
                  </a:lnTo>
                  <a:lnTo>
                    <a:pt x="7017629" y="129287"/>
                  </a:lnTo>
                  <a:lnTo>
                    <a:pt x="7054008" y="156665"/>
                  </a:lnTo>
                  <a:lnTo>
                    <a:pt x="7090026" y="184393"/>
                  </a:lnTo>
                  <a:lnTo>
                    <a:pt x="7104099" y="195475"/>
                  </a:lnTo>
                </a:path>
                <a:path w="7104380" h="6657975">
                  <a:moveTo>
                    <a:pt x="7104099" y="5704374"/>
                  </a:moveTo>
                  <a:lnTo>
                    <a:pt x="7054008" y="5743184"/>
                  </a:lnTo>
                  <a:lnTo>
                    <a:pt x="7017629" y="5770562"/>
                  </a:lnTo>
                  <a:lnTo>
                    <a:pt x="6980893" y="5797587"/>
                  </a:lnTo>
                  <a:lnTo>
                    <a:pt x="6943804" y="5824255"/>
                  </a:lnTo>
                  <a:lnTo>
                    <a:pt x="6906365" y="5850564"/>
                  </a:lnTo>
                  <a:lnTo>
                    <a:pt x="6868580" y="5876511"/>
                  </a:lnTo>
                  <a:lnTo>
                    <a:pt x="6830452" y="5902092"/>
                  </a:lnTo>
                  <a:lnTo>
                    <a:pt x="6791984" y="5927304"/>
                  </a:lnTo>
                  <a:lnTo>
                    <a:pt x="6753181" y="5952145"/>
                  </a:lnTo>
                  <a:lnTo>
                    <a:pt x="6714045" y="5976611"/>
                  </a:lnTo>
                  <a:lnTo>
                    <a:pt x="6674580" y="6000700"/>
                  </a:lnTo>
                  <a:lnTo>
                    <a:pt x="6634790" y="6024408"/>
                  </a:lnTo>
                  <a:lnTo>
                    <a:pt x="6594678" y="6047732"/>
                  </a:lnTo>
                  <a:lnTo>
                    <a:pt x="6554247" y="6070669"/>
                  </a:lnTo>
                  <a:lnTo>
                    <a:pt x="6513501" y="6093217"/>
                  </a:lnTo>
                  <a:lnTo>
                    <a:pt x="6472444" y="6115371"/>
                  </a:lnTo>
                  <a:lnTo>
                    <a:pt x="6431078" y="6137130"/>
                  </a:lnTo>
                  <a:lnTo>
                    <a:pt x="6389408" y="6158490"/>
                  </a:lnTo>
                  <a:lnTo>
                    <a:pt x="6347437" y="6179448"/>
                  </a:lnTo>
                  <a:lnTo>
                    <a:pt x="6305168" y="6200001"/>
                  </a:lnTo>
                  <a:lnTo>
                    <a:pt x="6262605" y="6220146"/>
                  </a:lnTo>
                  <a:lnTo>
                    <a:pt x="6219752" y="6239881"/>
                  </a:lnTo>
                  <a:lnTo>
                    <a:pt x="6176611" y="6259201"/>
                  </a:lnTo>
                  <a:lnTo>
                    <a:pt x="6133187" y="6278103"/>
                  </a:lnTo>
                  <a:lnTo>
                    <a:pt x="6089482" y="6296586"/>
                  </a:lnTo>
                  <a:lnTo>
                    <a:pt x="6045501" y="6314646"/>
                  </a:lnTo>
                  <a:lnTo>
                    <a:pt x="6001247" y="6332279"/>
                  </a:lnTo>
                  <a:lnTo>
                    <a:pt x="5956722" y="6349483"/>
                  </a:lnTo>
                  <a:lnTo>
                    <a:pt x="5911932" y="6366255"/>
                  </a:lnTo>
                  <a:lnTo>
                    <a:pt x="5866879" y="6382592"/>
                  </a:lnTo>
                  <a:lnTo>
                    <a:pt x="5821566" y="6398490"/>
                  </a:lnTo>
                  <a:lnTo>
                    <a:pt x="5775998" y="6413947"/>
                  </a:lnTo>
                  <a:lnTo>
                    <a:pt x="5730177" y="6428959"/>
                  </a:lnTo>
                  <a:lnTo>
                    <a:pt x="5684108" y="6443524"/>
                  </a:lnTo>
                  <a:lnTo>
                    <a:pt x="5637793" y="6457638"/>
                  </a:lnTo>
                  <a:lnTo>
                    <a:pt x="5591236" y="6471299"/>
                  </a:lnTo>
                  <a:lnTo>
                    <a:pt x="5544441" y="6484504"/>
                  </a:lnTo>
                  <a:lnTo>
                    <a:pt x="5497411" y="6497248"/>
                  </a:lnTo>
                  <a:lnTo>
                    <a:pt x="5450149" y="6509531"/>
                  </a:lnTo>
                  <a:lnTo>
                    <a:pt x="5402660" y="6521347"/>
                  </a:lnTo>
                  <a:lnTo>
                    <a:pt x="5354946" y="6532695"/>
                  </a:lnTo>
                  <a:lnTo>
                    <a:pt x="5307011" y="6543571"/>
                  </a:lnTo>
                  <a:lnTo>
                    <a:pt x="5258858" y="6553972"/>
                  </a:lnTo>
                  <a:lnTo>
                    <a:pt x="5210492" y="6563896"/>
                  </a:lnTo>
                  <a:lnTo>
                    <a:pt x="5161915" y="6573338"/>
                  </a:lnTo>
                  <a:lnTo>
                    <a:pt x="5113131" y="6582297"/>
                  </a:lnTo>
                  <a:lnTo>
                    <a:pt x="5064143" y="6590769"/>
                  </a:lnTo>
                  <a:lnTo>
                    <a:pt x="5014956" y="6598751"/>
                  </a:lnTo>
                  <a:lnTo>
                    <a:pt x="4965572" y="6606240"/>
                  </a:lnTo>
                  <a:lnTo>
                    <a:pt x="4915994" y="6613233"/>
                  </a:lnTo>
                  <a:lnTo>
                    <a:pt x="4866227" y="6619727"/>
                  </a:lnTo>
                  <a:lnTo>
                    <a:pt x="4816274" y="6625719"/>
                  </a:lnTo>
                  <a:lnTo>
                    <a:pt x="4766138" y="6631206"/>
                  </a:lnTo>
                  <a:lnTo>
                    <a:pt x="4715823" y="6636184"/>
                  </a:lnTo>
                  <a:lnTo>
                    <a:pt x="4665332" y="6640652"/>
                  </a:lnTo>
                  <a:lnTo>
                    <a:pt x="4614670" y="6644605"/>
                  </a:lnTo>
                  <a:lnTo>
                    <a:pt x="4563838" y="6648041"/>
                  </a:lnTo>
                  <a:lnTo>
                    <a:pt x="4512841" y="6650957"/>
                  </a:lnTo>
                  <a:lnTo>
                    <a:pt x="4461682" y="6653349"/>
                  </a:lnTo>
                  <a:lnTo>
                    <a:pt x="4410365" y="6655215"/>
                  </a:lnTo>
                  <a:lnTo>
                    <a:pt x="4358894" y="6656552"/>
                  </a:lnTo>
                  <a:lnTo>
                    <a:pt x="4307270" y="6657356"/>
                  </a:lnTo>
                  <a:lnTo>
                    <a:pt x="4255499" y="6657624"/>
                  </a:lnTo>
                  <a:lnTo>
                    <a:pt x="4203729" y="6657356"/>
                  </a:lnTo>
                  <a:lnTo>
                    <a:pt x="4152105" y="6656552"/>
                  </a:lnTo>
                  <a:lnTo>
                    <a:pt x="4100634" y="6655215"/>
                  </a:lnTo>
                  <a:lnTo>
                    <a:pt x="4049317" y="6653349"/>
                  </a:lnTo>
                  <a:lnTo>
                    <a:pt x="3998158" y="6650957"/>
                  </a:lnTo>
                  <a:lnTo>
                    <a:pt x="3947161" y="6648041"/>
                  </a:lnTo>
                  <a:lnTo>
                    <a:pt x="3896329" y="6644605"/>
                  </a:lnTo>
                  <a:lnTo>
                    <a:pt x="3845666" y="6640652"/>
                  </a:lnTo>
                  <a:lnTo>
                    <a:pt x="3795176" y="6636184"/>
                  </a:lnTo>
                  <a:lnTo>
                    <a:pt x="3744861" y="6631206"/>
                  </a:lnTo>
                  <a:lnTo>
                    <a:pt x="3694725" y="6625719"/>
                  </a:lnTo>
                  <a:lnTo>
                    <a:pt x="3644772" y="6619727"/>
                  </a:lnTo>
                  <a:lnTo>
                    <a:pt x="3595005" y="6613233"/>
                  </a:lnTo>
                  <a:lnTo>
                    <a:pt x="3545427" y="6606240"/>
                  </a:lnTo>
                  <a:lnTo>
                    <a:pt x="3496043" y="6598751"/>
                  </a:lnTo>
                  <a:lnTo>
                    <a:pt x="3446855" y="6590769"/>
                  </a:lnTo>
                  <a:lnTo>
                    <a:pt x="3397868" y="6582297"/>
                  </a:lnTo>
                  <a:lnTo>
                    <a:pt x="3349084" y="6573338"/>
                  </a:lnTo>
                  <a:lnTo>
                    <a:pt x="3300507" y="6563896"/>
                  </a:lnTo>
                  <a:lnTo>
                    <a:pt x="3252140" y="6553972"/>
                  </a:lnTo>
                  <a:lnTo>
                    <a:pt x="3203988" y="6543571"/>
                  </a:lnTo>
                  <a:lnTo>
                    <a:pt x="3156053" y="6532695"/>
                  </a:lnTo>
                  <a:lnTo>
                    <a:pt x="3108339" y="6521347"/>
                  </a:lnTo>
                  <a:lnTo>
                    <a:pt x="3060850" y="6509531"/>
                  </a:lnTo>
                  <a:lnTo>
                    <a:pt x="3013588" y="6497248"/>
                  </a:lnTo>
                  <a:lnTo>
                    <a:pt x="2966558" y="6484504"/>
                  </a:lnTo>
                  <a:lnTo>
                    <a:pt x="2919763" y="6471299"/>
                  </a:lnTo>
                  <a:lnTo>
                    <a:pt x="2873206" y="6457638"/>
                  </a:lnTo>
                  <a:lnTo>
                    <a:pt x="2826891" y="6443524"/>
                  </a:lnTo>
                  <a:lnTo>
                    <a:pt x="2780822" y="6428959"/>
                  </a:lnTo>
                  <a:lnTo>
                    <a:pt x="2735001" y="6413947"/>
                  </a:lnTo>
                  <a:lnTo>
                    <a:pt x="2689433" y="6398490"/>
                  </a:lnTo>
                  <a:lnTo>
                    <a:pt x="2644120" y="6382592"/>
                  </a:lnTo>
                  <a:lnTo>
                    <a:pt x="2599067" y="6366255"/>
                  </a:lnTo>
                  <a:lnTo>
                    <a:pt x="2554276" y="6349483"/>
                  </a:lnTo>
                  <a:lnTo>
                    <a:pt x="2509752" y="6332279"/>
                  </a:lnTo>
                  <a:lnTo>
                    <a:pt x="2465498" y="6314646"/>
                  </a:lnTo>
                  <a:lnTo>
                    <a:pt x="2421517" y="6296586"/>
                  </a:lnTo>
                  <a:lnTo>
                    <a:pt x="2377812" y="6278103"/>
                  </a:lnTo>
                  <a:lnTo>
                    <a:pt x="2334388" y="6259201"/>
                  </a:lnTo>
                  <a:lnTo>
                    <a:pt x="2291247" y="6239881"/>
                  </a:lnTo>
                  <a:lnTo>
                    <a:pt x="2248394" y="6220146"/>
                  </a:lnTo>
                  <a:lnTo>
                    <a:pt x="2205831" y="6200001"/>
                  </a:lnTo>
                  <a:lnTo>
                    <a:pt x="2163562" y="6179448"/>
                  </a:lnTo>
                  <a:lnTo>
                    <a:pt x="2121591" y="6158490"/>
                  </a:lnTo>
                  <a:lnTo>
                    <a:pt x="2079921" y="6137130"/>
                  </a:lnTo>
                  <a:lnTo>
                    <a:pt x="2038555" y="6115371"/>
                  </a:lnTo>
                  <a:lnTo>
                    <a:pt x="1997498" y="6093217"/>
                  </a:lnTo>
                  <a:lnTo>
                    <a:pt x="1956752" y="6070669"/>
                  </a:lnTo>
                  <a:lnTo>
                    <a:pt x="1916321" y="6047732"/>
                  </a:lnTo>
                  <a:lnTo>
                    <a:pt x="1876209" y="6024408"/>
                  </a:lnTo>
                  <a:lnTo>
                    <a:pt x="1836419" y="6000700"/>
                  </a:lnTo>
                  <a:lnTo>
                    <a:pt x="1796954" y="5976611"/>
                  </a:lnTo>
                  <a:lnTo>
                    <a:pt x="1757818" y="5952145"/>
                  </a:lnTo>
                  <a:lnTo>
                    <a:pt x="1719015" y="5927304"/>
                  </a:lnTo>
                  <a:lnTo>
                    <a:pt x="1680547" y="5902092"/>
                  </a:lnTo>
                  <a:lnTo>
                    <a:pt x="1642419" y="5876511"/>
                  </a:lnTo>
                  <a:lnTo>
                    <a:pt x="1604634" y="5850564"/>
                  </a:lnTo>
                  <a:lnTo>
                    <a:pt x="1567195" y="5824255"/>
                  </a:lnTo>
                  <a:lnTo>
                    <a:pt x="1530106" y="5797587"/>
                  </a:lnTo>
                  <a:lnTo>
                    <a:pt x="1493370" y="5770562"/>
                  </a:lnTo>
                  <a:lnTo>
                    <a:pt x="1456991" y="5743184"/>
                  </a:lnTo>
                  <a:lnTo>
                    <a:pt x="1420973" y="5715456"/>
                  </a:lnTo>
                  <a:lnTo>
                    <a:pt x="1385318" y="5687380"/>
                  </a:lnTo>
                  <a:lnTo>
                    <a:pt x="1350031" y="5658960"/>
                  </a:lnTo>
                  <a:lnTo>
                    <a:pt x="1315114" y="5630198"/>
                  </a:lnTo>
                  <a:lnTo>
                    <a:pt x="1280571" y="5601099"/>
                  </a:lnTo>
                  <a:lnTo>
                    <a:pt x="1246407" y="5571664"/>
                  </a:lnTo>
                  <a:lnTo>
                    <a:pt x="1212623" y="5541897"/>
                  </a:lnTo>
                  <a:lnTo>
                    <a:pt x="1179224" y="5511802"/>
                  </a:lnTo>
                  <a:lnTo>
                    <a:pt x="1146214" y="5481380"/>
                  </a:lnTo>
                  <a:lnTo>
                    <a:pt x="1113595" y="5450635"/>
                  </a:lnTo>
                  <a:lnTo>
                    <a:pt x="1081371" y="5419570"/>
                  </a:lnTo>
                  <a:lnTo>
                    <a:pt x="1049545" y="5388188"/>
                  </a:lnTo>
                  <a:lnTo>
                    <a:pt x="1018122" y="5356492"/>
                  </a:lnTo>
                  <a:lnTo>
                    <a:pt x="987105" y="5324485"/>
                  </a:lnTo>
                  <a:lnTo>
                    <a:pt x="956496" y="5292170"/>
                  </a:lnTo>
                  <a:lnTo>
                    <a:pt x="926300" y="5259551"/>
                  </a:lnTo>
                  <a:lnTo>
                    <a:pt x="896520" y="5226630"/>
                  </a:lnTo>
                  <a:lnTo>
                    <a:pt x="867160" y="5193410"/>
                  </a:lnTo>
                  <a:lnTo>
                    <a:pt x="838222" y="5159894"/>
                  </a:lnTo>
                  <a:lnTo>
                    <a:pt x="809711" y="5126086"/>
                  </a:lnTo>
                  <a:lnTo>
                    <a:pt x="781630" y="5091988"/>
                  </a:lnTo>
                  <a:lnTo>
                    <a:pt x="753983" y="5057603"/>
                  </a:lnTo>
                  <a:lnTo>
                    <a:pt x="726772" y="5022935"/>
                  </a:lnTo>
                  <a:lnTo>
                    <a:pt x="700002" y="4987986"/>
                  </a:lnTo>
                  <a:lnTo>
                    <a:pt x="673676" y="4952760"/>
                  </a:lnTo>
                  <a:lnTo>
                    <a:pt x="647797" y="4917259"/>
                  </a:lnTo>
                  <a:lnTo>
                    <a:pt x="622369" y="4881487"/>
                  </a:lnTo>
                  <a:lnTo>
                    <a:pt x="597395" y="4845446"/>
                  </a:lnTo>
                  <a:lnTo>
                    <a:pt x="572879" y="4809140"/>
                  </a:lnTo>
                  <a:lnTo>
                    <a:pt x="548825" y="4772572"/>
                  </a:lnTo>
                  <a:lnTo>
                    <a:pt x="525235" y="4735745"/>
                  </a:lnTo>
                  <a:lnTo>
                    <a:pt x="502113" y="4698661"/>
                  </a:lnTo>
                  <a:lnTo>
                    <a:pt x="479464" y="4661324"/>
                  </a:lnTo>
                  <a:lnTo>
                    <a:pt x="457289" y="4623736"/>
                  </a:lnTo>
                  <a:lnTo>
                    <a:pt x="435594" y="4585902"/>
                  </a:lnTo>
                  <a:lnTo>
                    <a:pt x="414380" y="4547823"/>
                  </a:lnTo>
                  <a:lnTo>
                    <a:pt x="393652" y="4509504"/>
                  </a:lnTo>
                  <a:lnTo>
                    <a:pt x="373414" y="4470946"/>
                  </a:lnTo>
                  <a:lnTo>
                    <a:pt x="353668" y="4432153"/>
                  </a:lnTo>
                  <a:lnTo>
                    <a:pt x="334418" y="4393129"/>
                  </a:lnTo>
                  <a:lnTo>
                    <a:pt x="315668" y="4353875"/>
                  </a:lnTo>
                  <a:lnTo>
                    <a:pt x="297421" y="4314395"/>
                  </a:lnTo>
                  <a:lnTo>
                    <a:pt x="279680" y="4274693"/>
                  </a:lnTo>
                  <a:lnTo>
                    <a:pt x="262450" y="4234771"/>
                  </a:lnTo>
                  <a:lnTo>
                    <a:pt x="245733" y="4194632"/>
                  </a:lnTo>
                  <a:lnTo>
                    <a:pt x="229533" y="4154279"/>
                  </a:lnTo>
                  <a:lnTo>
                    <a:pt x="213854" y="4113715"/>
                  </a:lnTo>
                  <a:lnTo>
                    <a:pt x="198698" y="4072944"/>
                  </a:lnTo>
                  <a:lnTo>
                    <a:pt x="184071" y="4031968"/>
                  </a:lnTo>
                  <a:lnTo>
                    <a:pt x="169974" y="3990790"/>
                  </a:lnTo>
                  <a:lnTo>
                    <a:pt x="156411" y="3949414"/>
                  </a:lnTo>
                  <a:lnTo>
                    <a:pt x="143387" y="3907842"/>
                  </a:lnTo>
                  <a:lnTo>
                    <a:pt x="130904" y="3866078"/>
                  </a:lnTo>
                  <a:lnTo>
                    <a:pt x="118966" y="3824124"/>
                  </a:lnTo>
                  <a:lnTo>
                    <a:pt x="107576" y="3781983"/>
                  </a:lnTo>
                  <a:lnTo>
                    <a:pt x="96739" y="3739660"/>
                  </a:lnTo>
                  <a:lnTo>
                    <a:pt x="86456" y="3697155"/>
                  </a:lnTo>
                  <a:lnTo>
                    <a:pt x="76733" y="3654474"/>
                  </a:lnTo>
                  <a:lnTo>
                    <a:pt x="67571" y="3611618"/>
                  </a:lnTo>
                  <a:lnTo>
                    <a:pt x="58976" y="3568591"/>
                  </a:lnTo>
                  <a:lnTo>
                    <a:pt x="50950" y="3525395"/>
                  </a:lnTo>
                  <a:lnTo>
                    <a:pt x="43496" y="3482035"/>
                  </a:lnTo>
                  <a:lnTo>
                    <a:pt x="36619" y="3438512"/>
                  </a:lnTo>
                  <a:lnTo>
                    <a:pt x="30322" y="3394830"/>
                  </a:lnTo>
                  <a:lnTo>
                    <a:pt x="24607" y="3350992"/>
                  </a:lnTo>
                  <a:lnTo>
                    <a:pt x="19480" y="3307001"/>
                  </a:lnTo>
                  <a:lnTo>
                    <a:pt x="14943" y="3262860"/>
                  </a:lnTo>
                  <a:lnTo>
                    <a:pt x="10999" y="3218571"/>
                  </a:lnTo>
                  <a:lnTo>
                    <a:pt x="7653" y="3174139"/>
                  </a:lnTo>
                  <a:lnTo>
                    <a:pt x="4907" y="3129566"/>
                  </a:lnTo>
                  <a:lnTo>
                    <a:pt x="2765" y="3084855"/>
                  </a:lnTo>
                  <a:lnTo>
                    <a:pt x="1231" y="3040009"/>
                  </a:lnTo>
                  <a:lnTo>
                    <a:pt x="308" y="2995031"/>
                  </a:lnTo>
                  <a:lnTo>
                    <a:pt x="0" y="2949924"/>
                  </a:lnTo>
                  <a:lnTo>
                    <a:pt x="308" y="2904818"/>
                  </a:lnTo>
                  <a:lnTo>
                    <a:pt x="1231" y="2859840"/>
                  </a:lnTo>
                  <a:lnTo>
                    <a:pt x="2765" y="2814994"/>
                  </a:lnTo>
                  <a:lnTo>
                    <a:pt x="4907" y="2770283"/>
                  </a:lnTo>
                  <a:lnTo>
                    <a:pt x="7653" y="2725710"/>
                  </a:lnTo>
                  <a:lnTo>
                    <a:pt x="10999" y="2681278"/>
                  </a:lnTo>
                  <a:lnTo>
                    <a:pt x="14943" y="2636989"/>
                  </a:lnTo>
                  <a:lnTo>
                    <a:pt x="19480" y="2592848"/>
                  </a:lnTo>
                  <a:lnTo>
                    <a:pt x="24607" y="2548857"/>
                  </a:lnTo>
                  <a:lnTo>
                    <a:pt x="30322" y="2505019"/>
                  </a:lnTo>
                  <a:lnTo>
                    <a:pt x="36619" y="2461337"/>
                  </a:lnTo>
                  <a:lnTo>
                    <a:pt x="43496" y="2417814"/>
                  </a:lnTo>
                  <a:lnTo>
                    <a:pt x="50950" y="2374454"/>
                  </a:lnTo>
                  <a:lnTo>
                    <a:pt x="58976" y="2331258"/>
                  </a:lnTo>
                  <a:lnTo>
                    <a:pt x="67571" y="2288231"/>
                  </a:lnTo>
                  <a:lnTo>
                    <a:pt x="76733" y="2245375"/>
                  </a:lnTo>
                  <a:lnTo>
                    <a:pt x="86456" y="2202694"/>
                  </a:lnTo>
                  <a:lnTo>
                    <a:pt x="96739" y="2160189"/>
                  </a:lnTo>
                  <a:lnTo>
                    <a:pt x="107576" y="2117866"/>
                  </a:lnTo>
                  <a:lnTo>
                    <a:pt x="118966" y="2075725"/>
                  </a:lnTo>
                  <a:lnTo>
                    <a:pt x="130904" y="2033771"/>
                  </a:lnTo>
                  <a:lnTo>
                    <a:pt x="143387" y="1992007"/>
                  </a:lnTo>
                  <a:lnTo>
                    <a:pt x="156411" y="1950435"/>
                  </a:lnTo>
                  <a:lnTo>
                    <a:pt x="169974" y="1909059"/>
                  </a:lnTo>
                  <a:lnTo>
                    <a:pt x="184071" y="1867881"/>
                  </a:lnTo>
                  <a:lnTo>
                    <a:pt x="198698" y="1826905"/>
                  </a:lnTo>
                  <a:lnTo>
                    <a:pt x="213854" y="1786134"/>
                  </a:lnTo>
                  <a:lnTo>
                    <a:pt x="229533" y="1745570"/>
                  </a:lnTo>
                  <a:lnTo>
                    <a:pt x="245733" y="1705217"/>
                  </a:lnTo>
                  <a:lnTo>
                    <a:pt x="262450" y="1665078"/>
                  </a:lnTo>
                  <a:lnTo>
                    <a:pt x="279680" y="1625156"/>
                  </a:lnTo>
                  <a:lnTo>
                    <a:pt x="297421" y="1585454"/>
                  </a:lnTo>
                  <a:lnTo>
                    <a:pt x="315668" y="1545974"/>
                  </a:lnTo>
                  <a:lnTo>
                    <a:pt x="334418" y="1506720"/>
                  </a:lnTo>
                  <a:lnTo>
                    <a:pt x="353668" y="1467696"/>
                  </a:lnTo>
                  <a:lnTo>
                    <a:pt x="373414" y="1428903"/>
                  </a:lnTo>
                  <a:lnTo>
                    <a:pt x="393652" y="1390345"/>
                  </a:lnTo>
                  <a:lnTo>
                    <a:pt x="414380" y="1352026"/>
                  </a:lnTo>
                  <a:lnTo>
                    <a:pt x="435594" y="1313947"/>
                  </a:lnTo>
                  <a:lnTo>
                    <a:pt x="457289" y="1276113"/>
                  </a:lnTo>
                  <a:lnTo>
                    <a:pt x="479464" y="1238525"/>
                  </a:lnTo>
                  <a:lnTo>
                    <a:pt x="502113" y="1201188"/>
                  </a:lnTo>
                  <a:lnTo>
                    <a:pt x="525235" y="1164104"/>
                  </a:lnTo>
                  <a:lnTo>
                    <a:pt x="548825" y="1127277"/>
                  </a:lnTo>
                  <a:lnTo>
                    <a:pt x="572879" y="1090709"/>
                  </a:lnTo>
                  <a:lnTo>
                    <a:pt x="597395" y="1054403"/>
                  </a:lnTo>
                  <a:lnTo>
                    <a:pt x="622369" y="1018362"/>
                  </a:lnTo>
                  <a:lnTo>
                    <a:pt x="647797" y="982590"/>
                  </a:lnTo>
                  <a:lnTo>
                    <a:pt x="673676" y="947089"/>
                  </a:lnTo>
                  <a:lnTo>
                    <a:pt x="700002" y="911863"/>
                  </a:lnTo>
                  <a:lnTo>
                    <a:pt x="726772" y="876914"/>
                  </a:lnTo>
                  <a:lnTo>
                    <a:pt x="753983" y="842246"/>
                  </a:lnTo>
                  <a:lnTo>
                    <a:pt x="781630" y="807861"/>
                  </a:lnTo>
                  <a:lnTo>
                    <a:pt x="809711" y="773763"/>
                  </a:lnTo>
                  <a:lnTo>
                    <a:pt x="838222" y="739955"/>
                  </a:lnTo>
                  <a:lnTo>
                    <a:pt x="867160" y="706439"/>
                  </a:lnTo>
                  <a:lnTo>
                    <a:pt x="896520" y="673219"/>
                  </a:lnTo>
                  <a:lnTo>
                    <a:pt x="926300" y="640298"/>
                  </a:lnTo>
                  <a:lnTo>
                    <a:pt x="956496" y="607679"/>
                  </a:lnTo>
                  <a:lnTo>
                    <a:pt x="987105" y="575364"/>
                  </a:lnTo>
                  <a:lnTo>
                    <a:pt x="1018122" y="543357"/>
                  </a:lnTo>
                  <a:lnTo>
                    <a:pt x="1049545" y="511661"/>
                  </a:lnTo>
                  <a:lnTo>
                    <a:pt x="1081371" y="480279"/>
                  </a:lnTo>
                  <a:lnTo>
                    <a:pt x="1113595" y="449214"/>
                  </a:lnTo>
                  <a:lnTo>
                    <a:pt x="1146214" y="418469"/>
                  </a:lnTo>
                  <a:lnTo>
                    <a:pt x="1179224" y="388047"/>
                  </a:lnTo>
                  <a:lnTo>
                    <a:pt x="1212623" y="357952"/>
                  </a:lnTo>
                  <a:lnTo>
                    <a:pt x="1246407" y="328185"/>
                  </a:lnTo>
                  <a:lnTo>
                    <a:pt x="1280571" y="298750"/>
                  </a:lnTo>
                  <a:lnTo>
                    <a:pt x="1315114" y="269650"/>
                  </a:lnTo>
                  <a:lnTo>
                    <a:pt x="1350031" y="240889"/>
                  </a:lnTo>
                  <a:lnTo>
                    <a:pt x="1385318" y="212469"/>
                  </a:lnTo>
                  <a:lnTo>
                    <a:pt x="1420973" y="184393"/>
                  </a:lnTo>
                  <a:lnTo>
                    <a:pt x="1456991" y="156665"/>
                  </a:lnTo>
                  <a:lnTo>
                    <a:pt x="1493370" y="129287"/>
                  </a:lnTo>
                  <a:lnTo>
                    <a:pt x="1530106" y="102262"/>
                  </a:lnTo>
                  <a:lnTo>
                    <a:pt x="1567195" y="75593"/>
                  </a:lnTo>
                  <a:lnTo>
                    <a:pt x="1604634" y="49285"/>
                  </a:lnTo>
                  <a:lnTo>
                    <a:pt x="1642419" y="23338"/>
                  </a:lnTo>
                  <a:lnTo>
                    <a:pt x="1677205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975" y="220075"/>
              <a:ext cx="6897574" cy="3933174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8016100" y="2635212"/>
            <a:ext cx="3314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0"/>
              <a:t>Lived</a:t>
            </a:r>
            <a:r>
              <a:rPr dirty="0" sz="3600" spc="-155"/>
              <a:t> </a:t>
            </a:r>
            <a:r>
              <a:rPr dirty="0" sz="3600" spc="-210"/>
              <a:t>Experiences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406300" y="4867083"/>
            <a:ext cx="4299585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800" spc="-80">
                <a:latin typeface="Arial"/>
                <a:cs typeface="Arial"/>
              </a:rPr>
              <a:t>Katrina </a:t>
            </a:r>
            <a:r>
              <a:rPr dirty="0" sz="1800" spc="-60">
                <a:latin typeface="Arial"/>
                <a:cs typeface="Arial"/>
              </a:rPr>
              <a:t>worries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that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being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on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Medicaid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means </a:t>
            </a:r>
            <a:r>
              <a:rPr dirty="0" sz="1800" spc="-80">
                <a:latin typeface="Arial"/>
                <a:cs typeface="Arial"/>
              </a:rPr>
              <a:t>receiving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lower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quality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care.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7511" y="5445366"/>
            <a:ext cx="956507" cy="9565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652" y="1247225"/>
            <a:ext cx="10883265" cy="48748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50" b="1">
                <a:latin typeface="Arial"/>
                <a:cs typeface="Arial"/>
              </a:rPr>
              <a:t>Living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with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Gulf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War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Illness: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Messages,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Lessons,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and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Recommendations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for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other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Veterans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and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Service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spc="-10" b="1">
                <a:latin typeface="Arial"/>
                <a:cs typeface="Arial"/>
              </a:rPr>
              <a:t>Members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825"/>
              </a:lnSpc>
              <a:spcBef>
                <a:spcPts val="1535"/>
              </a:spcBef>
            </a:pP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2"/>
              </a:rPr>
              <a:t>https://www.healthexperiencesusa.org/Gulf-</a:t>
            </a:r>
            <a:r>
              <a:rPr dirty="0" u="heavy" sz="1550" spc="-2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2"/>
              </a:rPr>
              <a:t>War-</a:t>
            </a: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2"/>
              </a:rPr>
              <a:t>Illness/</a:t>
            </a: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</a:rPr>
              <a:t>Messages-Lessons-and-Recommendations-for-Other-</a:t>
            </a:r>
            <a:r>
              <a:rPr dirty="0" u="heavy" sz="155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</a:rPr>
              <a:t>Veterans-</a:t>
            </a:r>
            <a:r>
              <a:rPr dirty="0" u="heavy" sz="1550" spc="-25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</a:rPr>
              <a:t>and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</a:rPr>
              <a:t>-Service-</a:t>
            </a:r>
            <a:r>
              <a:rPr dirty="0" u="heavy" sz="155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</a:rPr>
              <a:t>Members</a:t>
            </a:r>
            <a:endParaRPr sz="1550">
              <a:latin typeface="Arial"/>
              <a:cs typeface="Arial"/>
            </a:endParaRPr>
          </a:p>
          <a:p>
            <a:pPr marL="622300" marR="236220">
              <a:lnSpc>
                <a:spcPts val="1789"/>
              </a:lnSpc>
              <a:spcBef>
                <a:spcPts val="1650"/>
              </a:spcBef>
            </a:pPr>
            <a:r>
              <a:rPr dirty="0" sz="1550">
                <a:latin typeface="Arial"/>
                <a:cs typeface="Arial"/>
              </a:rPr>
              <a:t>“Messages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and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recommendations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primarily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fell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under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these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categories: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accessing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resources,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coping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with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life</a:t>
            </a:r>
            <a:r>
              <a:rPr dirty="0" sz="1550" spc="3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after </a:t>
            </a:r>
            <a:r>
              <a:rPr dirty="0" sz="1550">
                <a:latin typeface="Arial"/>
                <a:cs typeface="Arial"/>
              </a:rPr>
              <a:t>the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military…obtaining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support,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and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education”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825"/>
              </a:lnSpc>
              <a:spcBef>
                <a:spcPts val="1485"/>
              </a:spcBef>
            </a:pPr>
            <a:r>
              <a:rPr dirty="0" sz="1550" b="1">
                <a:latin typeface="Arial"/>
                <a:cs typeface="Arial"/>
              </a:rPr>
              <a:t>Traumatic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Brain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Injury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in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Veterans: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Services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&amp;</a:t>
            </a:r>
            <a:r>
              <a:rPr dirty="0" sz="1550" spc="1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Programs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for</a:t>
            </a:r>
            <a:r>
              <a:rPr dirty="0" sz="1550" spc="5" b="1">
                <a:latin typeface="Arial"/>
                <a:cs typeface="Arial"/>
              </a:rPr>
              <a:t> </a:t>
            </a:r>
            <a:r>
              <a:rPr dirty="0" sz="1550" spc="-10" b="1">
                <a:latin typeface="Arial"/>
                <a:cs typeface="Arial"/>
              </a:rPr>
              <a:t>Veterans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825"/>
              </a:lnSpc>
            </a:pPr>
            <a:r>
              <a:rPr dirty="0" u="heavy" sz="155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3"/>
              </a:rPr>
              <a:t>https://www.healthexperiencesusa.org/Traumatic-</a:t>
            </a: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3"/>
              </a:rPr>
              <a:t>Brain-Injury-in-</a:t>
            </a:r>
            <a:r>
              <a:rPr dirty="0" u="heavy" sz="155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3"/>
              </a:rPr>
              <a:t>Veterans/Getting-</a:t>
            </a: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3"/>
              </a:rPr>
              <a:t>Care-at-</a:t>
            </a:r>
            <a:r>
              <a:rPr dirty="0" u="heavy" sz="1550" spc="-25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3"/>
              </a:rPr>
              <a:t>VA</a:t>
            </a:r>
            <a:endParaRPr sz="1550">
              <a:latin typeface="Arial"/>
              <a:cs typeface="Arial"/>
            </a:endParaRPr>
          </a:p>
          <a:p>
            <a:pPr marL="622300" marR="657225">
              <a:lnSpc>
                <a:spcPts val="1789"/>
              </a:lnSpc>
              <a:spcBef>
                <a:spcPts val="1650"/>
              </a:spcBef>
            </a:pPr>
            <a:r>
              <a:rPr dirty="0" sz="1550">
                <a:latin typeface="Arial"/>
                <a:cs typeface="Arial"/>
              </a:rPr>
              <a:t>“One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Veteran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talked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about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using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services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provided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for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rental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assistance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and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food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stamps.</a:t>
            </a:r>
            <a:r>
              <a:rPr dirty="0" sz="1550" spc="-7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</a:t>
            </a:r>
            <a:r>
              <a:rPr dirty="0" sz="1550" spc="-7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Veteran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from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 spc="-25">
                <a:latin typeface="Arial"/>
                <a:cs typeface="Arial"/>
              </a:rPr>
              <a:t>the </a:t>
            </a:r>
            <a:r>
              <a:rPr dirty="0" sz="1550">
                <a:latin typeface="Arial"/>
                <a:cs typeface="Arial"/>
              </a:rPr>
              <a:t>Vietnam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era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interviewed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said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he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did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not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know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about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all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of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the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services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available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him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when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he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was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first </a:t>
            </a:r>
            <a:r>
              <a:rPr dirty="0" sz="1550">
                <a:latin typeface="Arial"/>
                <a:cs typeface="Arial"/>
              </a:rPr>
              <a:t>struggling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with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his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condition”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dirty="0" sz="1550" b="1">
                <a:latin typeface="Arial"/>
                <a:cs typeface="Arial"/>
              </a:rPr>
              <a:t>Living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with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MS: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Work</a:t>
            </a:r>
            <a:r>
              <a:rPr dirty="0" sz="1550" spc="20" b="1">
                <a:latin typeface="Arial"/>
                <a:cs typeface="Arial"/>
              </a:rPr>
              <a:t> </a:t>
            </a:r>
            <a:r>
              <a:rPr dirty="0" sz="1550" b="1">
                <a:latin typeface="Arial"/>
                <a:cs typeface="Arial"/>
              </a:rPr>
              <a:t>and</a:t>
            </a:r>
            <a:r>
              <a:rPr dirty="0" sz="1550" spc="15" b="1">
                <a:latin typeface="Arial"/>
                <a:cs typeface="Arial"/>
              </a:rPr>
              <a:t> </a:t>
            </a:r>
            <a:r>
              <a:rPr dirty="0" sz="1550" spc="-10" b="1">
                <a:latin typeface="Arial"/>
                <a:cs typeface="Arial"/>
              </a:rPr>
              <a:t>School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u="heavy" sz="155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4"/>
              </a:rPr>
              <a:t>https://www.healthexperiencesusa.org/Multiple-Sclerosis/Work-and-</a:t>
            </a:r>
            <a:r>
              <a:rPr dirty="0" u="heavy" sz="155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4"/>
              </a:rPr>
              <a:t>School</a:t>
            </a:r>
            <a:endParaRPr sz="1550">
              <a:latin typeface="Arial"/>
              <a:cs typeface="Arial"/>
            </a:endParaRPr>
          </a:p>
          <a:p>
            <a:pPr marL="622300" marR="83185">
              <a:lnSpc>
                <a:spcPts val="1789"/>
              </a:lnSpc>
              <a:spcBef>
                <a:spcPts val="1650"/>
              </a:spcBef>
            </a:pPr>
            <a:r>
              <a:rPr dirty="0" sz="1550">
                <a:latin typeface="Arial"/>
                <a:cs typeface="Arial"/>
              </a:rPr>
              <a:t>“Grace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worried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about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the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long-term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ramifications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of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not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working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on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saving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for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retirement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and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Kara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described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being </a:t>
            </a:r>
            <a:r>
              <a:rPr dirty="0" sz="1550">
                <a:latin typeface="Arial"/>
                <a:cs typeface="Arial"/>
              </a:rPr>
              <a:t>eager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return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her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job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after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her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diagnosis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because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she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has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bills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pay.</a:t>
            </a:r>
            <a:r>
              <a:rPr dirty="0" sz="1550" spc="46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Despite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the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impact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of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symptoms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on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their </a:t>
            </a:r>
            <a:r>
              <a:rPr dirty="0" sz="1550">
                <a:latin typeface="Arial"/>
                <a:cs typeface="Arial"/>
              </a:rPr>
              <a:t>job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experiences,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many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people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discussed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the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need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work”.</a:t>
            </a:r>
            <a:endParaRPr sz="155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z="5700" spc="-270"/>
              <a:t>Exploring</a:t>
            </a:r>
            <a:r>
              <a:rPr dirty="0" sz="5700" spc="-290"/>
              <a:t> </a:t>
            </a:r>
            <a:r>
              <a:rPr dirty="0" sz="5700" spc="-790"/>
              <a:t>SDOH</a:t>
            </a:r>
            <a:r>
              <a:rPr dirty="0" sz="5700" spc="-290"/>
              <a:t> </a:t>
            </a:r>
            <a:r>
              <a:rPr dirty="0" sz="5700" spc="-90"/>
              <a:t>in</a:t>
            </a:r>
            <a:r>
              <a:rPr dirty="0" sz="5700" spc="-290"/>
              <a:t> </a:t>
            </a:r>
            <a:r>
              <a:rPr dirty="0" sz="5700" spc="-775"/>
              <a:t>HERN</a:t>
            </a:r>
            <a:r>
              <a:rPr dirty="0" sz="5700" spc="-285"/>
              <a:t> </a:t>
            </a:r>
            <a:r>
              <a:rPr dirty="0" sz="5700" spc="-140"/>
              <a:t>Modules</a:t>
            </a:r>
            <a:endParaRPr sz="5700"/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292" y="6292057"/>
            <a:ext cx="532056" cy="41050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59799" y="2383112"/>
            <a:ext cx="8619490" cy="1905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0040"/>
              </a:lnSpc>
              <a:spcBef>
                <a:spcPts val="100"/>
              </a:spcBef>
            </a:pPr>
            <a:r>
              <a:rPr dirty="0" sz="8800" spc="-1130" b="1">
                <a:latin typeface="Arial"/>
                <a:cs typeface="Arial"/>
              </a:rPr>
              <a:t>HERN</a:t>
            </a:r>
            <a:r>
              <a:rPr dirty="0" sz="8800" spc="-465" b="1">
                <a:latin typeface="Arial"/>
                <a:cs typeface="Arial"/>
              </a:rPr>
              <a:t> </a:t>
            </a:r>
            <a:r>
              <a:rPr dirty="0" sz="8800" spc="-685" b="1">
                <a:latin typeface="Arial"/>
                <a:cs typeface="Arial"/>
              </a:rPr>
              <a:t>Applications</a:t>
            </a:r>
            <a:endParaRPr sz="8800">
              <a:latin typeface="Arial"/>
              <a:cs typeface="Arial"/>
            </a:endParaRPr>
          </a:p>
          <a:p>
            <a:pPr marL="80010">
              <a:lnSpc>
                <a:spcPts val="4760"/>
              </a:lnSpc>
            </a:pPr>
            <a:r>
              <a:rPr dirty="0" sz="4400" spc="-114"/>
              <a:t>Education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28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220"/>
              <a:t>Representatives</a:t>
            </a:r>
            <a:r>
              <a:rPr dirty="0" spc="-204"/>
              <a:t> </a:t>
            </a:r>
            <a:r>
              <a:rPr dirty="0" spc="-50"/>
              <a:t>from</a:t>
            </a:r>
            <a:r>
              <a:rPr dirty="0" spc="-204"/>
              <a:t> </a:t>
            </a:r>
            <a:r>
              <a:rPr dirty="0" spc="-600"/>
              <a:t>HERN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637" y="2448877"/>
            <a:ext cx="2407828" cy="24079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5145" y="2448877"/>
            <a:ext cx="2407900" cy="24079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27328" y="2448877"/>
            <a:ext cx="2407899" cy="24079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77298" y="2448877"/>
            <a:ext cx="2407828" cy="24079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84482" y="4938695"/>
            <a:ext cx="19913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Njeri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Grevious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(she/they)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77482" y="4938695"/>
            <a:ext cx="17843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Rachel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Grob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(she/her)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83873" y="4938695"/>
            <a:ext cx="16554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Kate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Smith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(she/her)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5231" y="4938695"/>
            <a:ext cx="189293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Nancy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Pandhi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(she/her)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150"/>
            <a:ext cx="12063749" cy="67858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949" y="1271716"/>
            <a:ext cx="9952990" cy="322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7030">
              <a:lnSpc>
                <a:spcPct val="150000"/>
              </a:lnSpc>
              <a:spcBef>
                <a:spcPts val="100"/>
              </a:spcBef>
              <a:buSzPct val="64285"/>
              <a:buChar char="●"/>
              <a:tabLst>
                <a:tab pos="379095" algn="l"/>
              </a:tabLst>
            </a:pPr>
            <a:r>
              <a:rPr dirty="0" sz="2800" spc="-250">
                <a:latin typeface="Arial"/>
                <a:cs typeface="Arial"/>
              </a:rPr>
              <a:t>Case-</a:t>
            </a:r>
            <a:r>
              <a:rPr dirty="0" sz="2800" spc="-260">
                <a:latin typeface="Arial"/>
                <a:cs typeface="Arial"/>
              </a:rPr>
              <a:t>Based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20">
                <a:latin typeface="Arial"/>
                <a:cs typeface="Arial"/>
              </a:rPr>
              <a:t>workshop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85">
                <a:latin typeface="Arial"/>
                <a:cs typeface="Arial"/>
              </a:rPr>
              <a:t>offered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05">
                <a:latin typeface="Arial"/>
                <a:cs typeface="Arial"/>
              </a:rPr>
              <a:t>on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the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25">
                <a:latin typeface="Arial"/>
                <a:cs typeface="Arial"/>
              </a:rPr>
              <a:t>first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85">
                <a:latin typeface="Arial"/>
                <a:cs typeface="Arial"/>
              </a:rPr>
              <a:t>day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of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160">
                <a:latin typeface="Arial"/>
                <a:cs typeface="Arial"/>
              </a:rPr>
              <a:t>Graduate</a:t>
            </a:r>
            <a:r>
              <a:rPr dirty="0" sz="2800" spc="-125">
                <a:latin typeface="Arial"/>
                <a:cs typeface="Arial"/>
              </a:rPr>
              <a:t> </a:t>
            </a:r>
            <a:r>
              <a:rPr dirty="0" sz="2800" spc="-30">
                <a:latin typeface="Arial"/>
                <a:cs typeface="Arial"/>
              </a:rPr>
              <a:t>Medical </a:t>
            </a:r>
            <a:r>
              <a:rPr dirty="0" sz="2800" spc="-145">
                <a:latin typeface="Arial"/>
                <a:cs typeface="Arial"/>
              </a:rPr>
              <a:t>Education</a:t>
            </a:r>
            <a:r>
              <a:rPr dirty="0" sz="2800" spc="-11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orientation</a:t>
            </a:r>
            <a:endParaRPr sz="2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1680"/>
              </a:spcBef>
              <a:buSzPct val="64285"/>
              <a:buChar char="●"/>
              <a:tabLst>
                <a:tab pos="379095" algn="l"/>
              </a:tabLst>
            </a:pPr>
            <a:r>
              <a:rPr dirty="0" sz="2800" spc="-75">
                <a:latin typeface="Arial"/>
                <a:cs typeface="Arial"/>
              </a:rPr>
              <a:t>Illustrated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by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10">
                <a:latin typeface="Arial"/>
                <a:cs typeface="Arial"/>
              </a:rPr>
              <a:t>vignettes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from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45">
                <a:latin typeface="Arial"/>
                <a:cs typeface="Arial"/>
              </a:rPr>
              <a:t>the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385">
                <a:latin typeface="Arial"/>
                <a:cs typeface="Arial"/>
              </a:rPr>
              <a:t>HERN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website</a:t>
            </a:r>
            <a:endParaRPr sz="2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1680"/>
              </a:spcBef>
              <a:buSzPct val="64285"/>
              <a:buChar char="●"/>
              <a:tabLst>
                <a:tab pos="379095" algn="l"/>
              </a:tabLst>
            </a:pPr>
            <a:r>
              <a:rPr dirty="0" sz="2800" spc="-135">
                <a:latin typeface="Arial"/>
                <a:cs typeface="Arial"/>
              </a:rPr>
              <a:t>View </a:t>
            </a:r>
            <a:r>
              <a:rPr dirty="0" sz="2800" spc="-254">
                <a:latin typeface="Arial"/>
                <a:cs typeface="Arial"/>
              </a:rPr>
              <a:t>cases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70">
                <a:latin typeface="Arial"/>
                <a:cs typeface="Arial"/>
              </a:rPr>
              <a:t>as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240">
                <a:latin typeface="Arial"/>
                <a:cs typeface="Arial"/>
              </a:rPr>
              <a:t>a</a:t>
            </a:r>
            <a:r>
              <a:rPr dirty="0" sz="2800" spc="-135">
                <a:latin typeface="Arial"/>
                <a:cs typeface="Arial"/>
              </a:rPr>
              <a:t> </a:t>
            </a:r>
            <a:r>
              <a:rPr dirty="0" sz="2800" spc="-145">
                <a:latin typeface="Arial"/>
                <a:cs typeface="Arial"/>
              </a:rPr>
              <a:t>large</a:t>
            </a:r>
            <a:r>
              <a:rPr dirty="0" sz="2800" spc="-13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group</a:t>
            </a:r>
            <a:endParaRPr sz="2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1680"/>
              </a:spcBef>
              <a:buSzPct val="64285"/>
              <a:buChar char="●"/>
              <a:tabLst>
                <a:tab pos="379095" algn="l"/>
              </a:tabLst>
            </a:pPr>
            <a:r>
              <a:rPr dirty="0" sz="2800" spc="-200">
                <a:latin typeface="Arial"/>
                <a:cs typeface="Arial"/>
              </a:rPr>
              <a:t>Discussions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65">
                <a:latin typeface="Arial"/>
                <a:cs typeface="Arial"/>
              </a:rPr>
              <a:t>facilitated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30">
                <a:latin typeface="Arial"/>
                <a:cs typeface="Arial"/>
              </a:rPr>
              <a:t>by</a:t>
            </a:r>
            <a:r>
              <a:rPr dirty="0" sz="2800" spc="-114">
                <a:latin typeface="Arial"/>
                <a:cs typeface="Arial"/>
              </a:rPr>
              <a:t> </a:t>
            </a:r>
            <a:r>
              <a:rPr dirty="0" sz="2800" spc="-140">
                <a:latin typeface="Arial"/>
                <a:cs typeface="Arial"/>
              </a:rPr>
              <a:t>experienced</a:t>
            </a:r>
            <a:r>
              <a:rPr dirty="0" sz="2800" spc="-12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Faculty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4"/>
              <a:t>Helping </a:t>
            </a:r>
            <a:r>
              <a:rPr dirty="0" sz="4400" spc="-114"/>
              <a:t>all</a:t>
            </a:r>
            <a:r>
              <a:rPr dirty="0" sz="4400" spc="-200"/>
              <a:t> </a:t>
            </a:r>
            <a:r>
              <a:rPr dirty="0" sz="4400" spc="-210"/>
              <a:t>UNM</a:t>
            </a:r>
            <a:r>
              <a:rPr dirty="0" sz="4400" spc="-204"/>
              <a:t> </a:t>
            </a:r>
            <a:r>
              <a:rPr dirty="0" sz="4400" spc="-280"/>
              <a:t>Residents</a:t>
            </a:r>
            <a:r>
              <a:rPr dirty="0" sz="4400" spc="-195"/>
              <a:t> </a:t>
            </a:r>
            <a:r>
              <a:rPr dirty="0" sz="4400" spc="-225"/>
              <a:t>Think</a:t>
            </a:r>
            <a:r>
              <a:rPr dirty="0" sz="4400" spc="-200"/>
              <a:t> </a:t>
            </a:r>
            <a:r>
              <a:rPr dirty="0" sz="4400" spc="-120"/>
              <a:t>about</a:t>
            </a:r>
            <a:r>
              <a:rPr dirty="0" sz="4400" spc="-204"/>
              <a:t> </a:t>
            </a:r>
            <a:r>
              <a:rPr dirty="0" sz="4400" spc="-630"/>
              <a:t>SDOH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3932725" y="5499308"/>
            <a:ext cx="7594600" cy="12242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360"/>
              </a:spcBef>
            </a:pPr>
            <a:r>
              <a:rPr dirty="0" sz="1900" spc="-65">
                <a:latin typeface="Arial"/>
                <a:cs typeface="Arial"/>
              </a:rPr>
              <a:t>Materials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95">
                <a:latin typeface="Arial"/>
                <a:cs typeface="Arial"/>
              </a:rPr>
              <a:t>developed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95">
                <a:latin typeface="Arial"/>
                <a:cs typeface="Arial"/>
              </a:rPr>
              <a:t>by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and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100">
                <a:latin typeface="Arial"/>
                <a:cs typeface="Arial"/>
              </a:rPr>
              <a:t>displayed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with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90">
                <a:latin typeface="Arial"/>
                <a:cs typeface="Arial"/>
              </a:rPr>
              <a:t>permission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30">
                <a:latin typeface="Arial"/>
                <a:cs typeface="Arial"/>
              </a:rPr>
              <a:t>from</a:t>
            </a:r>
            <a:r>
              <a:rPr dirty="0" sz="1900" spc="-80">
                <a:latin typeface="Arial"/>
                <a:cs typeface="Arial"/>
              </a:rPr>
              <a:t> </a:t>
            </a:r>
            <a:r>
              <a:rPr dirty="0" sz="1900" spc="-35">
                <a:latin typeface="Arial"/>
                <a:cs typeface="Arial"/>
              </a:rPr>
              <a:t>the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50">
                <a:latin typeface="Arial"/>
                <a:cs typeface="Arial"/>
              </a:rPr>
              <a:t>current</a:t>
            </a:r>
            <a:r>
              <a:rPr dirty="0" sz="1900" spc="-75">
                <a:latin typeface="Arial"/>
                <a:cs typeface="Arial"/>
              </a:rPr>
              <a:t> </a:t>
            </a:r>
            <a:r>
              <a:rPr dirty="0" sz="1900" spc="-25">
                <a:latin typeface="Arial"/>
                <a:cs typeface="Arial"/>
              </a:rPr>
              <a:t>UNM </a:t>
            </a:r>
            <a:r>
              <a:rPr dirty="0" sz="1900" spc="-215">
                <a:latin typeface="Arial"/>
                <a:cs typeface="Arial"/>
              </a:rPr>
              <a:t>GME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90">
                <a:latin typeface="Arial"/>
                <a:cs typeface="Arial"/>
              </a:rPr>
              <a:t>leadership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team:</a:t>
            </a:r>
            <a:r>
              <a:rPr dirty="0" sz="1900" spc="-80">
                <a:latin typeface="Arial"/>
                <a:cs typeface="Arial"/>
              </a:rPr>
              <a:t> </a:t>
            </a:r>
            <a:r>
              <a:rPr dirty="0" sz="1900" spc="-130">
                <a:latin typeface="Arial"/>
                <a:cs typeface="Arial"/>
              </a:rPr>
              <a:t>Drs.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Miranda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114">
                <a:latin typeface="Arial"/>
                <a:cs typeface="Arial"/>
              </a:rPr>
              <a:t>Aragon</a:t>
            </a:r>
            <a:r>
              <a:rPr dirty="0" sz="1900" spc="-8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&amp;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80">
                <a:latin typeface="Arial"/>
                <a:cs typeface="Arial"/>
              </a:rPr>
              <a:t>Natalie </a:t>
            </a:r>
            <a:r>
              <a:rPr dirty="0" sz="1900">
                <a:latin typeface="Arial"/>
                <a:cs typeface="Arial"/>
              </a:rPr>
              <a:t>M.</a:t>
            </a:r>
            <a:r>
              <a:rPr dirty="0" sz="1900" spc="-8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Salas</a:t>
            </a:r>
            <a:endParaRPr sz="1900">
              <a:latin typeface="Arial"/>
              <a:cs typeface="Arial"/>
            </a:endParaRPr>
          </a:p>
          <a:p>
            <a:pPr marL="12700" marR="540385">
              <a:lnSpc>
                <a:spcPts val="2050"/>
              </a:lnSpc>
              <a:spcBef>
                <a:spcPts val="1005"/>
              </a:spcBef>
            </a:pPr>
            <a:r>
              <a:rPr dirty="0" sz="1900" spc="-65">
                <a:latin typeface="Arial"/>
                <a:cs typeface="Arial"/>
              </a:rPr>
              <a:t>Gratitude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110">
                <a:latin typeface="Arial"/>
                <a:cs typeface="Arial"/>
              </a:rPr>
              <a:t>also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to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150">
                <a:latin typeface="Arial"/>
                <a:cs typeface="Arial"/>
              </a:rPr>
              <a:t>Dr.</a:t>
            </a:r>
            <a:r>
              <a:rPr dirty="0" sz="1900" spc="-95">
                <a:latin typeface="Arial"/>
                <a:cs typeface="Arial"/>
              </a:rPr>
              <a:t> </a:t>
            </a:r>
            <a:r>
              <a:rPr dirty="0" sz="1900" spc="-170">
                <a:latin typeface="Arial"/>
                <a:cs typeface="Arial"/>
              </a:rPr>
              <a:t>Suman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145">
                <a:latin typeface="Arial"/>
                <a:cs typeface="Arial"/>
              </a:rPr>
              <a:t>Pal,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now</a:t>
            </a:r>
            <a:r>
              <a:rPr dirty="0" sz="1900" spc="-105">
                <a:latin typeface="Arial"/>
                <a:cs typeface="Arial"/>
              </a:rPr>
              <a:t> </a:t>
            </a:r>
            <a:r>
              <a:rPr dirty="0" sz="1900" spc="-40">
                <a:latin typeface="Arial"/>
                <a:cs typeface="Arial"/>
              </a:rPr>
              <a:t>at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20">
                <a:latin typeface="Arial"/>
                <a:cs typeface="Arial"/>
              </a:rPr>
              <a:t>UMN,</a:t>
            </a:r>
            <a:r>
              <a:rPr dirty="0" sz="1900" spc="32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who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30">
                <a:latin typeface="Arial"/>
                <a:cs typeface="Arial"/>
              </a:rPr>
              <a:t>initially</a:t>
            </a:r>
            <a:r>
              <a:rPr dirty="0" sz="1900" spc="-95">
                <a:latin typeface="Arial"/>
                <a:cs typeface="Arial"/>
              </a:rPr>
              <a:t> </a:t>
            </a:r>
            <a:r>
              <a:rPr dirty="0" sz="1900" spc="-70">
                <a:latin typeface="Arial"/>
                <a:cs typeface="Arial"/>
              </a:rPr>
              <a:t>fostered</a:t>
            </a:r>
            <a:r>
              <a:rPr dirty="0" sz="1900" spc="-100">
                <a:latin typeface="Arial"/>
                <a:cs typeface="Arial"/>
              </a:rPr>
              <a:t> </a:t>
            </a:r>
            <a:r>
              <a:rPr dirty="0" sz="1900" spc="-20">
                <a:latin typeface="Arial"/>
                <a:cs typeface="Arial"/>
              </a:rPr>
              <a:t>this </a:t>
            </a:r>
            <a:r>
              <a:rPr dirty="0" sz="1900" spc="-70">
                <a:latin typeface="Arial"/>
                <a:cs typeface="Arial"/>
              </a:rPr>
              <a:t>collaboration</a:t>
            </a:r>
            <a:r>
              <a:rPr dirty="0" sz="1900" spc="-60">
                <a:latin typeface="Arial"/>
                <a:cs typeface="Arial"/>
              </a:rPr>
              <a:t> </a:t>
            </a:r>
            <a:r>
              <a:rPr dirty="0" sz="1900" spc="-105">
                <a:latin typeface="Arial"/>
                <a:cs typeface="Arial"/>
              </a:rPr>
              <a:t>and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50">
                <a:latin typeface="Arial"/>
                <a:cs typeface="Arial"/>
              </a:rPr>
              <a:t>participated</a:t>
            </a:r>
            <a:r>
              <a:rPr dirty="0" sz="1900" spc="-60">
                <a:latin typeface="Arial"/>
                <a:cs typeface="Arial"/>
              </a:rPr>
              <a:t> </a:t>
            </a:r>
            <a:r>
              <a:rPr dirty="0" sz="1900" spc="-35">
                <a:latin typeface="Arial"/>
                <a:cs typeface="Arial"/>
              </a:rPr>
              <a:t>in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65">
                <a:latin typeface="Arial"/>
                <a:cs typeface="Arial"/>
              </a:rPr>
              <a:t>curricular</a:t>
            </a:r>
            <a:r>
              <a:rPr dirty="0" sz="1900" spc="-60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development</a:t>
            </a:r>
            <a:endParaRPr sz="1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539" y="1664157"/>
            <a:ext cx="5276215" cy="457708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339725" marR="117475" indent="-327660">
              <a:lnSpc>
                <a:spcPct val="70600"/>
              </a:lnSpc>
              <a:spcBef>
                <a:spcPts val="894"/>
              </a:spcBef>
              <a:buChar char="•"/>
              <a:tabLst>
                <a:tab pos="339725" algn="l"/>
              </a:tabLst>
            </a:pPr>
            <a:r>
              <a:rPr dirty="0" sz="2200" spc="-190">
                <a:latin typeface="Arial"/>
                <a:cs typeface="Arial"/>
              </a:rPr>
              <a:t>Zoe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95">
                <a:latin typeface="Arial"/>
                <a:cs typeface="Arial"/>
              </a:rPr>
              <a:t>lives </a:t>
            </a:r>
            <a:r>
              <a:rPr dirty="0" sz="2200" spc="-20">
                <a:latin typeface="Arial"/>
                <a:cs typeface="Arial"/>
              </a:rPr>
              <a:t>in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Deming,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114">
                <a:latin typeface="Arial"/>
                <a:cs typeface="Arial"/>
              </a:rPr>
              <a:t>New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85">
                <a:latin typeface="Arial"/>
                <a:cs typeface="Arial"/>
              </a:rPr>
              <a:t>Mexico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(see </a:t>
            </a:r>
            <a:r>
              <a:rPr dirty="0" sz="2200" spc="-100">
                <a:latin typeface="Arial"/>
                <a:cs typeface="Arial"/>
              </a:rPr>
              <a:t>map)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and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65">
                <a:latin typeface="Arial"/>
                <a:cs typeface="Arial"/>
              </a:rPr>
              <a:t>her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75">
                <a:latin typeface="Arial"/>
                <a:cs typeface="Arial"/>
              </a:rPr>
              <a:t>daughter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55">
                <a:latin typeface="Arial"/>
                <a:cs typeface="Arial"/>
              </a:rPr>
              <a:t>Sofya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65">
                <a:latin typeface="Arial"/>
                <a:cs typeface="Arial"/>
              </a:rPr>
              <a:t>has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kidney </a:t>
            </a:r>
            <a:r>
              <a:rPr dirty="0" sz="2200" spc="-50">
                <a:latin typeface="Arial"/>
                <a:cs typeface="Arial"/>
              </a:rPr>
              <a:t>failure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from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75">
                <a:latin typeface="Arial"/>
                <a:cs typeface="Arial"/>
              </a:rPr>
              <a:t>post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90">
                <a:latin typeface="Arial"/>
                <a:cs typeface="Arial"/>
              </a:rPr>
              <a:t>streptococcal</a:t>
            </a:r>
            <a:r>
              <a:rPr dirty="0" sz="2200" spc="-85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glomerular </a:t>
            </a:r>
            <a:r>
              <a:rPr dirty="0" sz="2200" spc="-10">
                <a:latin typeface="Arial"/>
                <a:cs typeface="Arial"/>
              </a:rPr>
              <a:t>nephritis.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35"/>
              </a:spcBef>
              <a:buFont typeface="Arial"/>
              <a:buChar char="•"/>
            </a:pPr>
            <a:endParaRPr sz="2200">
              <a:latin typeface="Arial"/>
              <a:cs typeface="Arial"/>
            </a:endParaRPr>
          </a:p>
          <a:p>
            <a:pPr marL="339725" marR="5080" indent="-327660">
              <a:lnSpc>
                <a:spcPct val="70600"/>
              </a:lnSpc>
              <a:buChar char="•"/>
              <a:tabLst>
                <a:tab pos="339725" algn="l"/>
              </a:tabLst>
            </a:pPr>
            <a:r>
              <a:rPr dirty="0" sz="2200" spc="-155">
                <a:latin typeface="Arial"/>
                <a:cs typeface="Arial"/>
              </a:rPr>
              <a:t>Sofya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155">
                <a:latin typeface="Arial"/>
                <a:cs typeface="Arial"/>
              </a:rPr>
              <a:t>was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90">
                <a:latin typeface="Arial"/>
                <a:cs typeface="Arial"/>
              </a:rPr>
              <a:t>approved</a:t>
            </a:r>
            <a:r>
              <a:rPr dirty="0" sz="2200" spc="-11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for</a:t>
            </a:r>
            <a:r>
              <a:rPr dirty="0" sz="2200" spc="-110">
                <a:latin typeface="Arial"/>
                <a:cs typeface="Arial"/>
              </a:rPr>
              <a:t> </a:t>
            </a:r>
            <a:r>
              <a:rPr dirty="0" sz="2200" spc="-180">
                <a:latin typeface="Arial"/>
                <a:cs typeface="Arial"/>
              </a:rPr>
              <a:t>a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kidney </a:t>
            </a:r>
            <a:r>
              <a:rPr dirty="0" sz="2200" spc="-65">
                <a:latin typeface="Arial"/>
                <a:cs typeface="Arial"/>
              </a:rPr>
              <a:t>transplant,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but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few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family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05">
                <a:latin typeface="Arial"/>
                <a:cs typeface="Arial"/>
              </a:rPr>
              <a:t>members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were </a:t>
            </a:r>
            <a:r>
              <a:rPr dirty="0" sz="2200" spc="-95">
                <a:latin typeface="Arial"/>
                <a:cs typeface="Arial"/>
              </a:rPr>
              <a:t>available </a:t>
            </a:r>
            <a:r>
              <a:rPr dirty="0" sz="2200">
                <a:latin typeface="Arial"/>
                <a:cs typeface="Arial"/>
              </a:rPr>
              <a:t>to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test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for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donor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eligibility. </a:t>
            </a:r>
            <a:r>
              <a:rPr dirty="0" sz="2200" spc="-160">
                <a:latin typeface="Arial"/>
                <a:cs typeface="Arial"/>
              </a:rPr>
              <a:t>Sofya’s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70">
                <a:latin typeface="Arial"/>
                <a:cs typeface="Arial"/>
              </a:rPr>
              <a:t>biological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40">
                <a:latin typeface="Arial"/>
                <a:cs typeface="Arial"/>
              </a:rPr>
              <a:t>father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65">
                <a:latin typeface="Arial"/>
                <a:cs typeface="Arial"/>
              </a:rPr>
              <a:t>has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had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60">
                <a:latin typeface="Arial"/>
                <a:cs typeface="Arial"/>
              </a:rPr>
              <a:t>no</a:t>
            </a:r>
            <a:r>
              <a:rPr dirty="0" sz="2200" spc="-65">
                <a:latin typeface="Arial"/>
                <a:cs typeface="Arial"/>
              </a:rPr>
              <a:t> </a:t>
            </a:r>
            <a:r>
              <a:rPr dirty="0" sz="2200" spc="-35">
                <a:latin typeface="Arial"/>
                <a:cs typeface="Arial"/>
              </a:rPr>
              <a:t>contact </a:t>
            </a:r>
            <a:r>
              <a:rPr dirty="0" sz="2200">
                <a:latin typeface="Arial"/>
                <a:cs typeface="Arial"/>
              </a:rPr>
              <a:t>with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the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5">
                <a:latin typeface="Arial"/>
                <a:cs typeface="Arial"/>
              </a:rPr>
              <a:t>family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for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20">
                <a:latin typeface="Arial"/>
                <a:cs typeface="Arial"/>
              </a:rPr>
              <a:t>several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45">
                <a:latin typeface="Arial"/>
                <a:cs typeface="Arial"/>
              </a:rPr>
              <a:t>years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and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Zoe </a:t>
            </a:r>
            <a:r>
              <a:rPr dirty="0" sz="2200" spc="-165">
                <a:latin typeface="Arial"/>
                <a:cs typeface="Arial"/>
              </a:rPr>
              <a:t>has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70">
                <a:latin typeface="Arial"/>
                <a:cs typeface="Arial"/>
              </a:rPr>
              <a:t>no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other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children.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35"/>
              </a:spcBef>
              <a:buFont typeface="Arial"/>
              <a:buChar char="•"/>
            </a:pPr>
            <a:endParaRPr sz="2200">
              <a:latin typeface="Arial"/>
              <a:cs typeface="Arial"/>
            </a:endParaRPr>
          </a:p>
          <a:p>
            <a:pPr marL="339725" marR="478155" indent="-327660">
              <a:lnSpc>
                <a:spcPct val="70600"/>
              </a:lnSpc>
              <a:buChar char="•"/>
              <a:tabLst>
                <a:tab pos="339725" algn="l"/>
              </a:tabLst>
            </a:pPr>
            <a:r>
              <a:rPr dirty="0" sz="2200" spc="-114">
                <a:latin typeface="Arial"/>
                <a:cs typeface="Arial"/>
              </a:rPr>
              <a:t>Luckily,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190">
                <a:latin typeface="Arial"/>
                <a:cs typeface="Arial"/>
              </a:rPr>
              <a:t>Zoe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55">
                <a:latin typeface="Arial"/>
                <a:cs typeface="Arial"/>
              </a:rPr>
              <a:t>was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found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to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be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80">
                <a:latin typeface="Arial"/>
                <a:cs typeface="Arial"/>
              </a:rPr>
              <a:t>a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donor </a:t>
            </a:r>
            <a:r>
              <a:rPr dirty="0" sz="2200" spc="-50">
                <a:latin typeface="Arial"/>
                <a:cs typeface="Arial"/>
              </a:rPr>
              <a:t>match!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220">
                <a:latin typeface="Arial"/>
                <a:cs typeface="Arial"/>
              </a:rPr>
              <a:t>She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155">
                <a:latin typeface="Arial"/>
                <a:cs typeface="Arial"/>
              </a:rPr>
              <a:t>was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20">
                <a:latin typeface="Arial"/>
                <a:cs typeface="Arial"/>
              </a:rPr>
              <a:t>initially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65">
                <a:latin typeface="Arial"/>
                <a:cs typeface="Arial"/>
              </a:rPr>
              <a:t>elated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that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her </a:t>
            </a:r>
            <a:r>
              <a:rPr dirty="0" sz="2200" spc="-30">
                <a:latin typeface="Arial"/>
                <a:cs typeface="Arial"/>
              </a:rPr>
              <a:t>ability</a:t>
            </a:r>
            <a:r>
              <a:rPr dirty="0" sz="2200" spc="-100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to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10">
                <a:latin typeface="Arial"/>
                <a:cs typeface="Arial"/>
              </a:rPr>
              <a:t>be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80">
                <a:latin typeface="Arial"/>
                <a:cs typeface="Arial"/>
              </a:rPr>
              <a:t>a</a:t>
            </a:r>
            <a:r>
              <a:rPr dirty="0" sz="2200" spc="-90">
                <a:latin typeface="Arial"/>
                <a:cs typeface="Arial"/>
              </a:rPr>
              <a:t> </a:t>
            </a:r>
            <a:r>
              <a:rPr dirty="0" sz="2200" spc="-50">
                <a:latin typeface="Arial"/>
                <a:cs typeface="Arial"/>
              </a:rPr>
              <a:t>donor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45">
                <a:latin typeface="Arial"/>
                <a:cs typeface="Arial"/>
              </a:rPr>
              <a:t>would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130">
                <a:latin typeface="Arial"/>
                <a:cs typeface="Arial"/>
              </a:rPr>
              <a:t>spare</a:t>
            </a:r>
            <a:r>
              <a:rPr dirty="0" sz="2200" spc="-95">
                <a:latin typeface="Arial"/>
                <a:cs typeface="Arial"/>
              </a:rPr>
              <a:t> </a:t>
            </a:r>
            <a:r>
              <a:rPr dirty="0" sz="2200" spc="-25">
                <a:latin typeface="Arial"/>
                <a:cs typeface="Arial"/>
              </a:rPr>
              <a:t>her </a:t>
            </a:r>
            <a:r>
              <a:rPr dirty="0" sz="2200" spc="-75">
                <a:latin typeface="Arial"/>
                <a:cs typeface="Arial"/>
              </a:rPr>
              <a:t>daughter</a:t>
            </a:r>
            <a:r>
              <a:rPr dirty="0" sz="2200" spc="-114">
                <a:latin typeface="Arial"/>
                <a:cs typeface="Arial"/>
              </a:rPr>
              <a:t> </a:t>
            </a:r>
            <a:r>
              <a:rPr dirty="0" sz="2200" spc="-75">
                <a:latin typeface="Arial"/>
                <a:cs typeface="Arial"/>
              </a:rPr>
              <a:t>months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>
                <a:latin typeface="Arial"/>
                <a:cs typeface="Arial"/>
              </a:rPr>
              <a:t>of</a:t>
            </a:r>
            <a:r>
              <a:rPr dirty="0" sz="2200" spc="-105">
                <a:latin typeface="Arial"/>
                <a:cs typeface="Arial"/>
              </a:rPr>
              <a:t> </a:t>
            </a:r>
            <a:r>
              <a:rPr dirty="0" sz="2200" spc="-10">
                <a:latin typeface="Arial"/>
                <a:cs typeface="Arial"/>
              </a:rPr>
              <a:t>dialysis.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z="5900" spc="-204"/>
              <a:t>Vignette</a:t>
            </a:r>
            <a:r>
              <a:rPr dirty="0" sz="5900" spc="-250"/>
              <a:t> </a:t>
            </a:r>
            <a:r>
              <a:rPr dirty="0" sz="5900" spc="-425"/>
              <a:t>Example</a:t>
            </a:r>
            <a:endParaRPr sz="5900"/>
          </a:p>
        </p:txBody>
      </p:sp>
      <p:grpSp>
        <p:nvGrpSpPr>
          <p:cNvPr id="4" name="object 4"/>
          <p:cNvGrpSpPr/>
          <p:nvPr/>
        </p:nvGrpSpPr>
        <p:grpSpPr>
          <a:xfrm>
            <a:off x="6580066" y="1440100"/>
            <a:ext cx="5612130" cy="5418455"/>
            <a:chOff x="6580066" y="1440100"/>
            <a:chExt cx="5612130" cy="54184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0066" y="1440100"/>
              <a:ext cx="5372099" cy="4686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74620" y="6140610"/>
              <a:ext cx="717379" cy="717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-6350"/>
            <a:ext cx="12045950" cy="6670675"/>
            <a:chOff x="152400" y="-6350"/>
            <a:chExt cx="12045950" cy="6670675"/>
          </a:xfrm>
        </p:grpSpPr>
        <p:sp>
          <p:nvSpPr>
            <p:cNvPr id="3" name="object 3"/>
            <p:cNvSpPr/>
            <p:nvPr/>
          </p:nvSpPr>
          <p:spPr>
            <a:xfrm>
              <a:off x="5087899" y="0"/>
              <a:ext cx="7104380" cy="6654800"/>
            </a:xfrm>
            <a:custGeom>
              <a:avLst/>
              <a:gdLst/>
              <a:ahLst/>
              <a:cxnLst/>
              <a:rect l="l" t="t" r="r" b="b"/>
              <a:pathLst>
                <a:path w="7104380" h="6654800">
                  <a:moveTo>
                    <a:pt x="5258858" y="6553199"/>
                  </a:moveTo>
                  <a:lnTo>
                    <a:pt x="3252140" y="6553199"/>
                  </a:lnTo>
                  <a:lnTo>
                    <a:pt x="2735001" y="6413499"/>
                  </a:lnTo>
                  <a:lnTo>
                    <a:pt x="2689433" y="6388099"/>
                  </a:lnTo>
                  <a:lnTo>
                    <a:pt x="2599067" y="6362699"/>
                  </a:lnTo>
                  <a:lnTo>
                    <a:pt x="2554276" y="6337299"/>
                  </a:lnTo>
                  <a:lnTo>
                    <a:pt x="2465498" y="6311899"/>
                  </a:lnTo>
                  <a:lnTo>
                    <a:pt x="2421517" y="6286499"/>
                  </a:lnTo>
                  <a:lnTo>
                    <a:pt x="2377812" y="6273799"/>
                  </a:lnTo>
                  <a:lnTo>
                    <a:pt x="2334388" y="6248399"/>
                  </a:lnTo>
                  <a:lnTo>
                    <a:pt x="2291247" y="6235699"/>
                  </a:lnTo>
                  <a:lnTo>
                    <a:pt x="2248394" y="6210299"/>
                  </a:lnTo>
                  <a:lnTo>
                    <a:pt x="2205831" y="6197599"/>
                  </a:lnTo>
                  <a:lnTo>
                    <a:pt x="2121591" y="6146799"/>
                  </a:lnTo>
                  <a:lnTo>
                    <a:pt x="2079921" y="6134099"/>
                  </a:lnTo>
                  <a:lnTo>
                    <a:pt x="1997498" y="6083299"/>
                  </a:lnTo>
                  <a:lnTo>
                    <a:pt x="1956752" y="6070599"/>
                  </a:lnTo>
                  <a:lnTo>
                    <a:pt x="1836419" y="5994399"/>
                  </a:lnTo>
                  <a:lnTo>
                    <a:pt x="1719015" y="5918199"/>
                  </a:lnTo>
                  <a:lnTo>
                    <a:pt x="1604634" y="5841999"/>
                  </a:lnTo>
                  <a:lnTo>
                    <a:pt x="1493370" y="5765799"/>
                  </a:lnTo>
                  <a:lnTo>
                    <a:pt x="1420973" y="5714999"/>
                  </a:lnTo>
                  <a:lnTo>
                    <a:pt x="1385318" y="5676899"/>
                  </a:lnTo>
                  <a:lnTo>
                    <a:pt x="1350031" y="5651499"/>
                  </a:lnTo>
                  <a:lnTo>
                    <a:pt x="1280571" y="5600699"/>
                  </a:lnTo>
                  <a:lnTo>
                    <a:pt x="1246407" y="5562599"/>
                  </a:lnTo>
                  <a:lnTo>
                    <a:pt x="1179224" y="5511799"/>
                  </a:lnTo>
                  <a:lnTo>
                    <a:pt x="1146214" y="5473699"/>
                  </a:lnTo>
                  <a:lnTo>
                    <a:pt x="1113595" y="5448299"/>
                  </a:lnTo>
                  <a:lnTo>
                    <a:pt x="1081371" y="5410199"/>
                  </a:lnTo>
                  <a:lnTo>
                    <a:pt x="1049545" y="5384799"/>
                  </a:lnTo>
                  <a:lnTo>
                    <a:pt x="1018122" y="5346699"/>
                  </a:lnTo>
                  <a:lnTo>
                    <a:pt x="987105" y="5321299"/>
                  </a:lnTo>
                  <a:lnTo>
                    <a:pt x="956496" y="5283199"/>
                  </a:lnTo>
                  <a:lnTo>
                    <a:pt x="926300" y="5257799"/>
                  </a:lnTo>
                  <a:lnTo>
                    <a:pt x="896520" y="5219699"/>
                  </a:lnTo>
                  <a:lnTo>
                    <a:pt x="867160" y="5181599"/>
                  </a:lnTo>
                  <a:lnTo>
                    <a:pt x="838222" y="5156199"/>
                  </a:lnTo>
                  <a:lnTo>
                    <a:pt x="809711" y="5118099"/>
                  </a:lnTo>
                  <a:lnTo>
                    <a:pt x="781630" y="5079999"/>
                  </a:lnTo>
                  <a:lnTo>
                    <a:pt x="753983" y="5054599"/>
                  </a:lnTo>
                  <a:lnTo>
                    <a:pt x="726772" y="5016499"/>
                  </a:lnTo>
                  <a:lnTo>
                    <a:pt x="700002" y="4978399"/>
                  </a:lnTo>
                  <a:lnTo>
                    <a:pt x="673676" y="4940299"/>
                  </a:lnTo>
                  <a:lnTo>
                    <a:pt x="647797" y="4914899"/>
                  </a:lnTo>
                  <a:lnTo>
                    <a:pt x="622369" y="4876799"/>
                  </a:lnTo>
                  <a:lnTo>
                    <a:pt x="597395" y="4838699"/>
                  </a:lnTo>
                  <a:lnTo>
                    <a:pt x="572879" y="4800599"/>
                  </a:lnTo>
                  <a:lnTo>
                    <a:pt x="548825" y="4762499"/>
                  </a:lnTo>
                  <a:lnTo>
                    <a:pt x="525235" y="4724399"/>
                  </a:lnTo>
                  <a:lnTo>
                    <a:pt x="502113" y="4686299"/>
                  </a:lnTo>
                  <a:lnTo>
                    <a:pt x="479464" y="4660899"/>
                  </a:lnTo>
                  <a:lnTo>
                    <a:pt x="457289" y="4622799"/>
                  </a:lnTo>
                  <a:lnTo>
                    <a:pt x="435594" y="4584699"/>
                  </a:lnTo>
                  <a:lnTo>
                    <a:pt x="414380" y="4546599"/>
                  </a:lnTo>
                  <a:lnTo>
                    <a:pt x="393652" y="4508499"/>
                  </a:lnTo>
                  <a:lnTo>
                    <a:pt x="373414" y="4470399"/>
                  </a:lnTo>
                  <a:lnTo>
                    <a:pt x="353668" y="4419599"/>
                  </a:lnTo>
                  <a:lnTo>
                    <a:pt x="334418" y="4381499"/>
                  </a:lnTo>
                  <a:lnTo>
                    <a:pt x="315668" y="4343399"/>
                  </a:lnTo>
                  <a:lnTo>
                    <a:pt x="297421" y="4305299"/>
                  </a:lnTo>
                  <a:lnTo>
                    <a:pt x="279680" y="4267199"/>
                  </a:lnTo>
                  <a:lnTo>
                    <a:pt x="262450" y="4229099"/>
                  </a:lnTo>
                  <a:lnTo>
                    <a:pt x="245733" y="4190999"/>
                  </a:lnTo>
                  <a:lnTo>
                    <a:pt x="229533" y="4152899"/>
                  </a:lnTo>
                  <a:lnTo>
                    <a:pt x="213854" y="4102099"/>
                  </a:lnTo>
                  <a:lnTo>
                    <a:pt x="198698" y="4063999"/>
                  </a:lnTo>
                  <a:lnTo>
                    <a:pt x="184071" y="4025899"/>
                  </a:lnTo>
                  <a:lnTo>
                    <a:pt x="169974" y="3987799"/>
                  </a:lnTo>
                  <a:lnTo>
                    <a:pt x="156411" y="3936999"/>
                  </a:lnTo>
                  <a:lnTo>
                    <a:pt x="143387" y="3898899"/>
                  </a:lnTo>
                  <a:lnTo>
                    <a:pt x="130904" y="3860799"/>
                  </a:lnTo>
                  <a:lnTo>
                    <a:pt x="118966" y="3822699"/>
                  </a:lnTo>
                  <a:lnTo>
                    <a:pt x="107576" y="3771899"/>
                  </a:lnTo>
                  <a:lnTo>
                    <a:pt x="96739" y="3733799"/>
                  </a:lnTo>
                  <a:lnTo>
                    <a:pt x="86456" y="3695699"/>
                  </a:lnTo>
                  <a:lnTo>
                    <a:pt x="76733" y="3644899"/>
                  </a:lnTo>
                  <a:lnTo>
                    <a:pt x="67571" y="3606799"/>
                  </a:lnTo>
                  <a:lnTo>
                    <a:pt x="58976" y="3555999"/>
                  </a:lnTo>
                  <a:lnTo>
                    <a:pt x="50950" y="3517899"/>
                  </a:lnTo>
                  <a:lnTo>
                    <a:pt x="43496" y="3479799"/>
                  </a:lnTo>
                  <a:lnTo>
                    <a:pt x="36619" y="3428999"/>
                  </a:lnTo>
                  <a:lnTo>
                    <a:pt x="30322" y="3390899"/>
                  </a:lnTo>
                  <a:lnTo>
                    <a:pt x="24607" y="3340099"/>
                  </a:lnTo>
                  <a:lnTo>
                    <a:pt x="19480" y="3301999"/>
                  </a:lnTo>
                  <a:lnTo>
                    <a:pt x="14943" y="3251199"/>
                  </a:lnTo>
                  <a:lnTo>
                    <a:pt x="10999" y="3213099"/>
                  </a:lnTo>
                  <a:lnTo>
                    <a:pt x="7653" y="3162299"/>
                  </a:lnTo>
                  <a:lnTo>
                    <a:pt x="4907" y="3124199"/>
                  </a:lnTo>
                  <a:lnTo>
                    <a:pt x="2765" y="3073399"/>
                  </a:lnTo>
                  <a:lnTo>
                    <a:pt x="1231" y="3035299"/>
                  </a:lnTo>
                  <a:lnTo>
                    <a:pt x="308" y="2984499"/>
                  </a:lnTo>
                  <a:lnTo>
                    <a:pt x="0" y="2946399"/>
                  </a:lnTo>
                  <a:lnTo>
                    <a:pt x="308" y="2895599"/>
                  </a:lnTo>
                  <a:lnTo>
                    <a:pt x="1231" y="2857499"/>
                  </a:lnTo>
                  <a:lnTo>
                    <a:pt x="2765" y="2806699"/>
                  </a:lnTo>
                  <a:lnTo>
                    <a:pt x="4907" y="2768599"/>
                  </a:lnTo>
                  <a:lnTo>
                    <a:pt x="7653" y="2717799"/>
                  </a:lnTo>
                  <a:lnTo>
                    <a:pt x="10999" y="2679699"/>
                  </a:lnTo>
                  <a:lnTo>
                    <a:pt x="14943" y="2628899"/>
                  </a:lnTo>
                  <a:lnTo>
                    <a:pt x="19480" y="2590799"/>
                  </a:lnTo>
                  <a:lnTo>
                    <a:pt x="24607" y="2539999"/>
                  </a:lnTo>
                  <a:lnTo>
                    <a:pt x="30322" y="2501899"/>
                  </a:lnTo>
                  <a:lnTo>
                    <a:pt x="36619" y="2451099"/>
                  </a:lnTo>
                  <a:lnTo>
                    <a:pt x="43496" y="2412999"/>
                  </a:lnTo>
                  <a:lnTo>
                    <a:pt x="50950" y="2362199"/>
                  </a:lnTo>
                  <a:lnTo>
                    <a:pt x="58976" y="2324099"/>
                  </a:lnTo>
                  <a:lnTo>
                    <a:pt x="67571" y="2285999"/>
                  </a:lnTo>
                  <a:lnTo>
                    <a:pt x="76733" y="2235199"/>
                  </a:lnTo>
                  <a:lnTo>
                    <a:pt x="86456" y="2197099"/>
                  </a:lnTo>
                  <a:lnTo>
                    <a:pt x="96739" y="2158999"/>
                  </a:lnTo>
                  <a:lnTo>
                    <a:pt x="107576" y="2108199"/>
                  </a:lnTo>
                  <a:lnTo>
                    <a:pt x="118966" y="2070099"/>
                  </a:lnTo>
                  <a:lnTo>
                    <a:pt x="130904" y="2031999"/>
                  </a:lnTo>
                  <a:lnTo>
                    <a:pt x="143387" y="1981199"/>
                  </a:lnTo>
                  <a:lnTo>
                    <a:pt x="156411" y="1943099"/>
                  </a:lnTo>
                  <a:lnTo>
                    <a:pt x="169974" y="1904999"/>
                  </a:lnTo>
                  <a:lnTo>
                    <a:pt x="184071" y="1866899"/>
                  </a:lnTo>
                  <a:lnTo>
                    <a:pt x="198698" y="1816099"/>
                  </a:lnTo>
                  <a:lnTo>
                    <a:pt x="213854" y="1777999"/>
                  </a:lnTo>
                  <a:lnTo>
                    <a:pt x="229533" y="1739899"/>
                  </a:lnTo>
                  <a:lnTo>
                    <a:pt x="245733" y="1701799"/>
                  </a:lnTo>
                  <a:lnTo>
                    <a:pt x="262450" y="1663699"/>
                  </a:lnTo>
                  <a:lnTo>
                    <a:pt x="279680" y="1612899"/>
                  </a:lnTo>
                  <a:lnTo>
                    <a:pt x="297421" y="1574799"/>
                  </a:lnTo>
                  <a:lnTo>
                    <a:pt x="315668" y="1536699"/>
                  </a:lnTo>
                  <a:lnTo>
                    <a:pt x="334418" y="1498599"/>
                  </a:lnTo>
                  <a:lnTo>
                    <a:pt x="353668" y="1460499"/>
                  </a:lnTo>
                  <a:lnTo>
                    <a:pt x="373414" y="1422399"/>
                  </a:lnTo>
                  <a:lnTo>
                    <a:pt x="393652" y="1384299"/>
                  </a:lnTo>
                  <a:lnTo>
                    <a:pt x="414380" y="1346199"/>
                  </a:lnTo>
                  <a:lnTo>
                    <a:pt x="435594" y="1308099"/>
                  </a:lnTo>
                  <a:lnTo>
                    <a:pt x="457289" y="1269999"/>
                  </a:lnTo>
                  <a:lnTo>
                    <a:pt x="479464" y="1231899"/>
                  </a:lnTo>
                  <a:lnTo>
                    <a:pt x="502113" y="1193799"/>
                  </a:lnTo>
                  <a:lnTo>
                    <a:pt x="525235" y="1155699"/>
                  </a:lnTo>
                  <a:lnTo>
                    <a:pt x="548825" y="1117599"/>
                  </a:lnTo>
                  <a:lnTo>
                    <a:pt x="572879" y="1079499"/>
                  </a:lnTo>
                  <a:lnTo>
                    <a:pt x="597395" y="1054099"/>
                  </a:lnTo>
                  <a:lnTo>
                    <a:pt x="622369" y="1015999"/>
                  </a:lnTo>
                  <a:lnTo>
                    <a:pt x="647797" y="977899"/>
                  </a:lnTo>
                  <a:lnTo>
                    <a:pt x="673676" y="939799"/>
                  </a:lnTo>
                  <a:lnTo>
                    <a:pt x="700002" y="901699"/>
                  </a:lnTo>
                  <a:lnTo>
                    <a:pt x="726772" y="876299"/>
                  </a:lnTo>
                  <a:lnTo>
                    <a:pt x="753983" y="838199"/>
                  </a:lnTo>
                  <a:lnTo>
                    <a:pt x="781630" y="800099"/>
                  </a:lnTo>
                  <a:lnTo>
                    <a:pt x="809711" y="761999"/>
                  </a:lnTo>
                  <a:lnTo>
                    <a:pt x="838222" y="736599"/>
                  </a:lnTo>
                  <a:lnTo>
                    <a:pt x="867160" y="698499"/>
                  </a:lnTo>
                  <a:lnTo>
                    <a:pt x="896520" y="673099"/>
                  </a:lnTo>
                  <a:lnTo>
                    <a:pt x="926300" y="634999"/>
                  </a:lnTo>
                  <a:lnTo>
                    <a:pt x="956496" y="596899"/>
                  </a:lnTo>
                  <a:lnTo>
                    <a:pt x="987105" y="571499"/>
                  </a:lnTo>
                  <a:lnTo>
                    <a:pt x="1018122" y="533399"/>
                  </a:lnTo>
                  <a:lnTo>
                    <a:pt x="1049545" y="507999"/>
                  </a:lnTo>
                  <a:lnTo>
                    <a:pt x="1081371" y="469899"/>
                  </a:lnTo>
                  <a:lnTo>
                    <a:pt x="1113595" y="444499"/>
                  </a:lnTo>
                  <a:lnTo>
                    <a:pt x="1146214" y="406399"/>
                  </a:lnTo>
                  <a:lnTo>
                    <a:pt x="1212623" y="355599"/>
                  </a:lnTo>
                  <a:lnTo>
                    <a:pt x="1246407" y="317499"/>
                  </a:lnTo>
                  <a:lnTo>
                    <a:pt x="1315114" y="266699"/>
                  </a:lnTo>
                  <a:lnTo>
                    <a:pt x="1350031" y="228599"/>
                  </a:lnTo>
                  <a:lnTo>
                    <a:pt x="1385318" y="203199"/>
                  </a:lnTo>
                  <a:lnTo>
                    <a:pt x="1456991" y="152399"/>
                  </a:lnTo>
                  <a:lnTo>
                    <a:pt x="1530106" y="101599"/>
                  </a:lnTo>
                  <a:lnTo>
                    <a:pt x="1567195" y="63499"/>
                  </a:lnTo>
                  <a:lnTo>
                    <a:pt x="1642419" y="12699"/>
                  </a:lnTo>
                  <a:lnTo>
                    <a:pt x="1677205" y="0"/>
                  </a:lnTo>
                  <a:lnTo>
                    <a:pt x="6833794" y="0"/>
                  </a:lnTo>
                  <a:lnTo>
                    <a:pt x="6868580" y="12699"/>
                  </a:lnTo>
                  <a:lnTo>
                    <a:pt x="6943804" y="63499"/>
                  </a:lnTo>
                  <a:lnTo>
                    <a:pt x="6980893" y="101599"/>
                  </a:lnTo>
                  <a:lnTo>
                    <a:pt x="7054008" y="152399"/>
                  </a:lnTo>
                  <a:lnTo>
                    <a:pt x="7090026" y="177799"/>
                  </a:lnTo>
                  <a:lnTo>
                    <a:pt x="7104099" y="190499"/>
                  </a:lnTo>
                  <a:lnTo>
                    <a:pt x="7104099" y="5702299"/>
                  </a:lnTo>
                  <a:lnTo>
                    <a:pt x="7017629" y="5765799"/>
                  </a:lnTo>
                  <a:lnTo>
                    <a:pt x="6906365" y="5841999"/>
                  </a:lnTo>
                  <a:lnTo>
                    <a:pt x="6791984" y="5918199"/>
                  </a:lnTo>
                  <a:lnTo>
                    <a:pt x="6674580" y="5994399"/>
                  </a:lnTo>
                  <a:lnTo>
                    <a:pt x="6554247" y="6070599"/>
                  </a:lnTo>
                  <a:lnTo>
                    <a:pt x="6513501" y="6083299"/>
                  </a:lnTo>
                  <a:lnTo>
                    <a:pt x="6431078" y="6134099"/>
                  </a:lnTo>
                  <a:lnTo>
                    <a:pt x="6389408" y="6146799"/>
                  </a:lnTo>
                  <a:lnTo>
                    <a:pt x="6305168" y="6197599"/>
                  </a:lnTo>
                  <a:lnTo>
                    <a:pt x="6262605" y="6210299"/>
                  </a:lnTo>
                  <a:lnTo>
                    <a:pt x="6219752" y="6235699"/>
                  </a:lnTo>
                  <a:lnTo>
                    <a:pt x="6176611" y="6248399"/>
                  </a:lnTo>
                  <a:lnTo>
                    <a:pt x="6133187" y="6273799"/>
                  </a:lnTo>
                  <a:lnTo>
                    <a:pt x="6089482" y="6286499"/>
                  </a:lnTo>
                  <a:lnTo>
                    <a:pt x="6045501" y="6311899"/>
                  </a:lnTo>
                  <a:lnTo>
                    <a:pt x="5956722" y="6337299"/>
                  </a:lnTo>
                  <a:lnTo>
                    <a:pt x="5911932" y="6362699"/>
                  </a:lnTo>
                  <a:lnTo>
                    <a:pt x="5821566" y="6388099"/>
                  </a:lnTo>
                  <a:lnTo>
                    <a:pt x="5775998" y="6413499"/>
                  </a:lnTo>
                  <a:lnTo>
                    <a:pt x="5258858" y="6553199"/>
                  </a:lnTo>
                  <a:close/>
                </a:path>
                <a:path w="7104380" h="6654800">
                  <a:moveTo>
                    <a:pt x="5113131" y="6578599"/>
                  </a:moveTo>
                  <a:lnTo>
                    <a:pt x="3397868" y="6578599"/>
                  </a:lnTo>
                  <a:lnTo>
                    <a:pt x="3300507" y="6553199"/>
                  </a:lnTo>
                  <a:lnTo>
                    <a:pt x="5210492" y="6553199"/>
                  </a:lnTo>
                  <a:lnTo>
                    <a:pt x="5113131" y="6578599"/>
                  </a:lnTo>
                  <a:close/>
                </a:path>
                <a:path w="7104380" h="6654800">
                  <a:moveTo>
                    <a:pt x="4965572" y="6603999"/>
                  </a:moveTo>
                  <a:lnTo>
                    <a:pt x="3545427" y="6603999"/>
                  </a:lnTo>
                  <a:lnTo>
                    <a:pt x="3446855" y="6578599"/>
                  </a:lnTo>
                  <a:lnTo>
                    <a:pt x="5064143" y="6578599"/>
                  </a:lnTo>
                  <a:lnTo>
                    <a:pt x="4965572" y="6603999"/>
                  </a:lnTo>
                  <a:close/>
                </a:path>
                <a:path w="7104380" h="6654800">
                  <a:moveTo>
                    <a:pt x="4866227" y="6616699"/>
                  </a:moveTo>
                  <a:lnTo>
                    <a:pt x="3644772" y="6616699"/>
                  </a:lnTo>
                  <a:lnTo>
                    <a:pt x="3595005" y="6603999"/>
                  </a:lnTo>
                  <a:lnTo>
                    <a:pt x="4915994" y="6603999"/>
                  </a:lnTo>
                  <a:lnTo>
                    <a:pt x="4866227" y="6616699"/>
                  </a:lnTo>
                  <a:close/>
                </a:path>
                <a:path w="7104380" h="6654800">
                  <a:moveTo>
                    <a:pt x="4766138" y="6629399"/>
                  </a:moveTo>
                  <a:lnTo>
                    <a:pt x="3744861" y="6629399"/>
                  </a:lnTo>
                  <a:lnTo>
                    <a:pt x="3694725" y="6616699"/>
                  </a:lnTo>
                  <a:lnTo>
                    <a:pt x="4816274" y="6616699"/>
                  </a:lnTo>
                  <a:lnTo>
                    <a:pt x="4766138" y="6629399"/>
                  </a:lnTo>
                  <a:close/>
                </a:path>
                <a:path w="7104380" h="6654800">
                  <a:moveTo>
                    <a:pt x="4614670" y="6642099"/>
                  </a:moveTo>
                  <a:lnTo>
                    <a:pt x="3896329" y="6642099"/>
                  </a:lnTo>
                  <a:lnTo>
                    <a:pt x="3845666" y="6629399"/>
                  </a:lnTo>
                  <a:lnTo>
                    <a:pt x="4665332" y="6629399"/>
                  </a:lnTo>
                  <a:lnTo>
                    <a:pt x="4614670" y="6642099"/>
                  </a:lnTo>
                  <a:close/>
                </a:path>
                <a:path w="7104380" h="6654800">
                  <a:moveTo>
                    <a:pt x="4410365" y="6654799"/>
                  </a:moveTo>
                  <a:lnTo>
                    <a:pt x="4100634" y="6654799"/>
                  </a:lnTo>
                  <a:lnTo>
                    <a:pt x="4049317" y="6642099"/>
                  </a:lnTo>
                  <a:lnTo>
                    <a:pt x="4461682" y="6642099"/>
                  </a:lnTo>
                  <a:lnTo>
                    <a:pt x="4410365" y="6654799"/>
                  </a:lnTo>
                  <a:close/>
                </a:path>
              </a:pathLst>
            </a:custGeom>
            <a:solidFill>
              <a:srgbClr val="20376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087899" y="0"/>
              <a:ext cx="7104380" cy="6657975"/>
            </a:xfrm>
            <a:custGeom>
              <a:avLst/>
              <a:gdLst/>
              <a:ahLst/>
              <a:cxnLst/>
              <a:rect l="l" t="t" r="r" b="b"/>
              <a:pathLst>
                <a:path w="7104380" h="6657975">
                  <a:moveTo>
                    <a:pt x="6833794" y="0"/>
                  </a:moveTo>
                  <a:lnTo>
                    <a:pt x="6868580" y="23338"/>
                  </a:lnTo>
                  <a:lnTo>
                    <a:pt x="6906365" y="49285"/>
                  </a:lnTo>
                  <a:lnTo>
                    <a:pt x="6943804" y="75593"/>
                  </a:lnTo>
                  <a:lnTo>
                    <a:pt x="6980893" y="102262"/>
                  </a:lnTo>
                  <a:lnTo>
                    <a:pt x="7017629" y="129287"/>
                  </a:lnTo>
                  <a:lnTo>
                    <a:pt x="7054008" y="156665"/>
                  </a:lnTo>
                  <a:lnTo>
                    <a:pt x="7090026" y="184393"/>
                  </a:lnTo>
                  <a:lnTo>
                    <a:pt x="7104099" y="195475"/>
                  </a:lnTo>
                </a:path>
                <a:path w="7104380" h="6657975">
                  <a:moveTo>
                    <a:pt x="7104099" y="5704374"/>
                  </a:moveTo>
                  <a:lnTo>
                    <a:pt x="7054008" y="5743184"/>
                  </a:lnTo>
                  <a:lnTo>
                    <a:pt x="7017629" y="5770562"/>
                  </a:lnTo>
                  <a:lnTo>
                    <a:pt x="6980893" y="5797587"/>
                  </a:lnTo>
                  <a:lnTo>
                    <a:pt x="6943804" y="5824255"/>
                  </a:lnTo>
                  <a:lnTo>
                    <a:pt x="6906365" y="5850564"/>
                  </a:lnTo>
                  <a:lnTo>
                    <a:pt x="6868580" y="5876511"/>
                  </a:lnTo>
                  <a:lnTo>
                    <a:pt x="6830452" y="5902092"/>
                  </a:lnTo>
                  <a:lnTo>
                    <a:pt x="6791984" y="5927304"/>
                  </a:lnTo>
                  <a:lnTo>
                    <a:pt x="6753181" y="5952145"/>
                  </a:lnTo>
                  <a:lnTo>
                    <a:pt x="6714045" y="5976611"/>
                  </a:lnTo>
                  <a:lnTo>
                    <a:pt x="6674580" y="6000700"/>
                  </a:lnTo>
                  <a:lnTo>
                    <a:pt x="6634790" y="6024408"/>
                  </a:lnTo>
                  <a:lnTo>
                    <a:pt x="6594678" y="6047732"/>
                  </a:lnTo>
                  <a:lnTo>
                    <a:pt x="6554247" y="6070669"/>
                  </a:lnTo>
                  <a:lnTo>
                    <a:pt x="6513501" y="6093217"/>
                  </a:lnTo>
                  <a:lnTo>
                    <a:pt x="6472444" y="6115371"/>
                  </a:lnTo>
                  <a:lnTo>
                    <a:pt x="6431078" y="6137130"/>
                  </a:lnTo>
                  <a:lnTo>
                    <a:pt x="6389408" y="6158490"/>
                  </a:lnTo>
                  <a:lnTo>
                    <a:pt x="6347437" y="6179448"/>
                  </a:lnTo>
                  <a:lnTo>
                    <a:pt x="6305168" y="6200001"/>
                  </a:lnTo>
                  <a:lnTo>
                    <a:pt x="6262605" y="6220146"/>
                  </a:lnTo>
                  <a:lnTo>
                    <a:pt x="6219752" y="6239881"/>
                  </a:lnTo>
                  <a:lnTo>
                    <a:pt x="6176611" y="6259201"/>
                  </a:lnTo>
                  <a:lnTo>
                    <a:pt x="6133187" y="6278103"/>
                  </a:lnTo>
                  <a:lnTo>
                    <a:pt x="6089482" y="6296586"/>
                  </a:lnTo>
                  <a:lnTo>
                    <a:pt x="6045501" y="6314646"/>
                  </a:lnTo>
                  <a:lnTo>
                    <a:pt x="6001247" y="6332279"/>
                  </a:lnTo>
                  <a:lnTo>
                    <a:pt x="5956722" y="6349483"/>
                  </a:lnTo>
                  <a:lnTo>
                    <a:pt x="5911932" y="6366255"/>
                  </a:lnTo>
                  <a:lnTo>
                    <a:pt x="5866879" y="6382592"/>
                  </a:lnTo>
                  <a:lnTo>
                    <a:pt x="5821566" y="6398490"/>
                  </a:lnTo>
                  <a:lnTo>
                    <a:pt x="5775998" y="6413947"/>
                  </a:lnTo>
                  <a:lnTo>
                    <a:pt x="5730177" y="6428959"/>
                  </a:lnTo>
                  <a:lnTo>
                    <a:pt x="5684108" y="6443524"/>
                  </a:lnTo>
                  <a:lnTo>
                    <a:pt x="5637793" y="6457638"/>
                  </a:lnTo>
                  <a:lnTo>
                    <a:pt x="5591236" y="6471299"/>
                  </a:lnTo>
                  <a:lnTo>
                    <a:pt x="5544441" y="6484504"/>
                  </a:lnTo>
                  <a:lnTo>
                    <a:pt x="5497411" y="6497248"/>
                  </a:lnTo>
                  <a:lnTo>
                    <a:pt x="5450149" y="6509531"/>
                  </a:lnTo>
                  <a:lnTo>
                    <a:pt x="5402660" y="6521347"/>
                  </a:lnTo>
                  <a:lnTo>
                    <a:pt x="5354946" y="6532695"/>
                  </a:lnTo>
                  <a:lnTo>
                    <a:pt x="5307011" y="6543571"/>
                  </a:lnTo>
                  <a:lnTo>
                    <a:pt x="5258858" y="6553972"/>
                  </a:lnTo>
                  <a:lnTo>
                    <a:pt x="5210492" y="6563896"/>
                  </a:lnTo>
                  <a:lnTo>
                    <a:pt x="5161915" y="6573338"/>
                  </a:lnTo>
                  <a:lnTo>
                    <a:pt x="5113131" y="6582297"/>
                  </a:lnTo>
                  <a:lnTo>
                    <a:pt x="5064143" y="6590769"/>
                  </a:lnTo>
                  <a:lnTo>
                    <a:pt x="5014956" y="6598751"/>
                  </a:lnTo>
                  <a:lnTo>
                    <a:pt x="4965572" y="6606240"/>
                  </a:lnTo>
                  <a:lnTo>
                    <a:pt x="4915994" y="6613233"/>
                  </a:lnTo>
                  <a:lnTo>
                    <a:pt x="4866227" y="6619727"/>
                  </a:lnTo>
                  <a:lnTo>
                    <a:pt x="4816274" y="6625719"/>
                  </a:lnTo>
                  <a:lnTo>
                    <a:pt x="4766138" y="6631206"/>
                  </a:lnTo>
                  <a:lnTo>
                    <a:pt x="4715823" y="6636184"/>
                  </a:lnTo>
                  <a:lnTo>
                    <a:pt x="4665332" y="6640652"/>
                  </a:lnTo>
                  <a:lnTo>
                    <a:pt x="4614670" y="6644605"/>
                  </a:lnTo>
                  <a:lnTo>
                    <a:pt x="4563838" y="6648041"/>
                  </a:lnTo>
                  <a:lnTo>
                    <a:pt x="4512841" y="6650957"/>
                  </a:lnTo>
                  <a:lnTo>
                    <a:pt x="4461682" y="6653349"/>
                  </a:lnTo>
                  <a:lnTo>
                    <a:pt x="4410365" y="6655215"/>
                  </a:lnTo>
                  <a:lnTo>
                    <a:pt x="4358894" y="6656552"/>
                  </a:lnTo>
                  <a:lnTo>
                    <a:pt x="4307270" y="6657356"/>
                  </a:lnTo>
                  <a:lnTo>
                    <a:pt x="4255499" y="6657624"/>
                  </a:lnTo>
                  <a:lnTo>
                    <a:pt x="4203729" y="6657356"/>
                  </a:lnTo>
                  <a:lnTo>
                    <a:pt x="4152105" y="6656552"/>
                  </a:lnTo>
                  <a:lnTo>
                    <a:pt x="4100634" y="6655215"/>
                  </a:lnTo>
                  <a:lnTo>
                    <a:pt x="4049317" y="6653349"/>
                  </a:lnTo>
                  <a:lnTo>
                    <a:pt x="3998158" y="6650957"/>
                  </a:lnTo>
                  <a:lnTo>
                    <a:pt x="3947161" y="6648041"/>
                  </a:lnTo>
                  <a:lnTo>
                    <a:pt x="3896329" y="6644605"/>
                  </a:lnTo>
                  <a:lnTo>
                    <a:pt x="3845666" y="6640652"/>
                  </a:lnTo>
                  <a:lnTo>
                    <a:pt x="3795176" y="6636184"/>
                  </a:lnTo>
                  <a:lnTo>
                    <a:pt x="3744861" y="6631206"/>
                  </a:lnTo>
                  <a:lnTo>
                    <a:pt x="3694725" y="6625719"/>
                  </a:lnTo>
                  <a:lnTo>
                    <a:pt x="3644772" y="6619727"/>
                  </a:lnTo>
                  <a:lnTo>
                    <a:pt x="3595005" y="6613233"/>
                  </a:lnTo>
                  <a:lnTo>
                    <a:pt x="3545427" y="6606240"/>
                  </a:lnTo>
                  <a:lnTo>
                    <a:pt x="3496043" y="6598751"/>
                  </a:lnTo>
                  <a:lnTo>
                    <a:pt x="3446855" y="6590769"/>
                  </a:lnTo>
                  <a:lnTo>
                    <a:pt x="3397868" y="6582297"/>
                  </a:lnTo>
                  <a:lnTo>
                    <a:pt x="3349084" y="6573338"/>
                  </a:lnTo>
                  <a:lnTo>
                    <a:pt x="3300507" y="6563896"/>
                  </a:lnTo>
                  <a:lnTo>
                    <a:pt x="3252140" y="6553972"/>
                  </a:lnTo>
                  <a:lnTo>
                    <a:pt x="3203988" y="6543571"/>
                  </a:lnTo>
                  <a:lnTo>
                    <a:pt x="3156053" y="6532695"/>
                  </a:lnTo>
                  <a:lnTo>
                    <a:pt x="3108339" y="6521347"/>
                  </a:lnTo>
                  <a:lnTo>
                    <a:pt x="3060850" y="6509531"/>
                  </a:lnTo>
                  <a:lnTo>
                    <a:pt x="3013588" y="6497248"/>
                  </a:lnTo>
                  <a:lnTo>
                    <a:pt x="2966558" y="6484504"/>
                  </a:lnTo>
                  <a:lnTo>
                    <a:pt x="2919763" y="6471299"/>
                  </a:lnTo>
                  <a:lnTo>
                    <a:pt x="2873206" y="6457638"/>
                  </a:lnTo>
                  <a:lnTo>
                    <a:pt x="2826891" y="6443524"/>
                  </a:lnTo>
                  <a:lnTo>
                    <a:pt x="2780822" y="6428959"/>
                  </a:lnTo>
                  <a:lnTo>
                    <a:pt x="2735001" y="6413947"/>
                  </a:lnTo>
                  <a:lnTo>
                    <a:pt x="2689433" y="6398490"/>
                  </a:lnTo>
                  <a:lnTo>
                    <a:pt x="2644120" y="6382592"/>
                  </a:lnTo>
                  <a:lnTo>
                    <a:pt x="2599067" y="6366255"/>
                  </a:lnTo>
                  <a:lnTo>
                    <a:pt x="2554276" y="6349483"/>
                  </a:lnTo>
                  <a:lnTo>
                    <a:pt x="2509752" y="6332279"/>
                  </a:lnTo>
                  <a:lnTo>
                    <a:pt x="2465498" y="6314646"/>
                  </a:lnTo>
                  <a:lnTo>
                    <a:pt x="2421517" y="6296586"/>
                  </a:lnTo>
                  <a:lnTo>
                    <a:pt x="2377812" y="6278103"/>
                  </a:lnTo>
                  <a:lnTo>
                    <a:pt x="2334388" y="6259201"/>
                  </a:lnTo>
                  <a:lnTo>
                    <a:pt x="2291247" y="6239881"/>
                  </a:lnTo>
                  <a:lnTo>
                    <a:pt x="2248394" y="6220146"/>
                  </a:lnTo>
                  <a:lnTo>
                    <a:pt x="2205831" y="6200001"/>
                  </a:lnTo>
                  <a:lnTo>
                    <a:pt x="2163562" y="6179448"/>
                  </a:lnTo>
                  <a:lnTo>
                    <a:pt x="2121591" y="6158490"/>
                  </a:lnTo>
                  <a:lnTo>
                    <a:pt x="2079921" y="6137130"/>
                  </a:lnTo>
                  <a:lnTo>
                    <a:pt x="2038555" y="6115371"/>
                  </a:lnTo>
                  <a:lnTo>
                    <a:pt x="1997498" y="6093217"/>
                  </a:lnTo>
                  <a:lnTo>
                    <a:pt x="1956752" y="6070669"/>
                  </a:lnTo>
                  <a:lnTo>
                    <a:pt x="1916321" y="6047732"/>
                  </a:lnTo>
                  <a:lnTo>
                    <a:pt x="1876209" y="6024408"/>
                  </a:lnTo>
                  <a:lnTo>
                    <a:pt x="1836419" y="6000700"/>
                  </a:lnTo>
                  <a:lnTo>
                    <a:pt x="1796954" y="5976611"/>
                  </a:lnTo>
                  <a:lnTo>
                    <a:pt x="1757818" y="5952145"/>
                  </a:lnTo>
                  <a:lnTo>
                    <a:pt x="1719015" y="5927304"/>
                  </a:lnTo>
                  <a:lnTo>
                    <a:pt x="1680547" y="5902092"/>
                  </a:lnTo>
                  <a:lnTo>
                    <a:pt x="1642419" y="5876511"/>
                  </a:lnTo>
                  <a:lnTo>
                    <a:pt x="1604634" y="5850564"/>
                  </a:lnTo>
                  <a:lnTo>
                    <a:pt x="1567195" y="5824255"/>
                  </a:lnTo>
                  <a:lnTo>
                    <a:pt x="1530106" y="5797587"/>
                  </a:lnTo>
                  <a:lnTo>
                    <a:pt x="1493370" y="5770562"/>
                  </a:lnTo>
                  <a:lnTo>
                    <a:pt x="1456991" y="5743184"/>
                  </a:lnTo>
                  <a:lnTo>
                    <a:pt x="1420973" y="5715456"/>
                  </a:lnTo>
                  <a:lnTo>
                    <a:pt x="1385318" y="5687380"/>
                  </a:lnTo>
                  <a:lnTo>
                    <a:pt x="1350031" y="5658960"/>
                  </a:lnTo>
                  <a:lnTo>
                    <a:pt x="1315114" y="5630198"/>
                  </a:lnTo>
                  <a:lnTo>
                    <a:pt x="1280571" y="5601099"/>
                  </a:lnTo>
                  <a:lnTo>
                    <a:pt x="1246407" y="5571664"/>
                  </a:lnTo>
                  <a:lnTo>
                    <a:pt x="1212623" y="5541897"/>
                  </a:lnTo>
                  <a:lnTo>
                    <a:pt x="1179224" y="5511802"/>
                  </a:lnTo>
                  <a:lnTo>
                    <a:pt x="1146214" y="5481380"/>
                  </a:lnTo>
                  <a:lnTo>
                    <a:pt x="1113595" y="5450635"/>
                  </a:lnTo>
                  <a:lnTo>
                    <a:pt x="1081371" y="5419570"/>
                  </a:lnTo>
                  <a:lnTo>
                    <a:pt x="1049545" y="5388188"/>
                  </a:lnTo>
                  <a:lnTo>
                    <a:pt x="1018122" y="5356492"/>
                  </a:lnTo>
                  <a:lnTo>
                    <a:pt x="987105" y="5324485"/>
                  </a:lnTo>
                  <a:lnTo>
                    <a:pt x="956496" y="5292170"/>
                  </a:lnTo>
                  <a:lnTo>
                    <a:pt x="926300" y="5259551"/>
                  </a:lnTo>
                  <a:lnTo>
                    <a:pt x="896520" y="5226630"/>
                  </a:lnTo>
                  <a:lnTo>
                    <a:pt x="867160" y="5193410"/>
                  </a:lnTo>
                  <a:lnTo>
                    <a:pt x="838222" y="5159894"/>
                  </a:lnTo>
                  <a:lnTo>
                    <a:pt x="809711" y="5126086"/>
                  </a:lnTo>
                  <a:lnTo>
                    <a:pt x="781630" y="5091988"/>
                  </a:lnTo>
                  <a:lnTo>
                    <a:pt x="753983" y="5057603"/>
                  </a:lnTo>
                  <a:lnTo>
                    <a:pt x="726772" y="5022935"/>
                  </a:lnTo>
                  <a:lnTo>
                    <a:pt x="700002" y="4987986"/>
                  </a:lnTo>
                  <a:lnTo>
                    <a:pt x="673676" y="4952760"/>
                  </a:lnTo>
                  <a:lnTo>
                    <a:pt x="647797" y="4917259"/>
                  </a:lnTo>
                  <a:lnTo>
                    <a:pt x="622369" y="4881487"/>
                  </a:lnTo>
                  <a:lnTo>
                    <a:pt x="597395" y="4845446"/>
                  </a:lnTo>
                  <a:lnTo>
                    <a:pt x="572879" y="4809140"/>
                  </a:lnTo>
                  <a:lnTo>
                    <a:pt x="548825" y="4772572"/>
                  </a:lnTo>
                  <a:lnTo>
                    <a:pt x="525235" y="4735745"/>
                  </a:lnTo>
                  <a:lnTo>
                    <a:pt x="502113" y="4698661"/>
                  </a:lnTo>
                  <a:lnTo>
                    <a:pt x="479464" y="4661324"/>
                  </a:lnTo>
                  <a:lnTo>
                    <a:pt x="457289" y="4623736"/>
                  </a:lnTo>
                  <a:lnTo>
                    <a:pt x="435594" y="4585902"/>
                  </a:lnTo>
                  <a:lnTo>
                    <a:pt x="414380" y="4547823"/>
                  </a:lnTo>
                  <a:lnTo>
                    <a:pt x="393652" y="4509504"/>
                  </a:lnTo>
                  <a:lnTo>
                    <a:pt x="373414" y="4470946"/>
                  </a:lnTo>
                  <a:lnTo>
                    <a:pt x="353668" y="4432153"/>
                  </a:lnTo>
                  <a:lnTo>
                    <a:pt x="334418" y="4393129"/>
                  </a:lnTo>
                  <a:lnTo>
                    <a:pt x="315668" y="4353875"/>
                  </a:lnTo>
                  <a:lnTo>
                    <a:pt x="297421" y="4314395"/>
                  </a:lnTo>
                  <a:lnTo>
                    <a:pt x="279680" y="4274693"/>
                  </a:lnTo>
                  <a:lnTo>
                    <a:pt x="262450" y="4234771"/>
                  </a:lnTo>
                  <a:lnTo>
                    <a:pt x="245733" y="4194632"/>
                  </a:lnTo>
                  <a:lnTo>
                    <a:pt x="229533" y="4154279"/>
                  </a:lnTo>
                  <a:lnTo>
                    <a:pt x="213854" y="4113715"/>
                  </a:lnTo>
                  <a:lnTo>
                    <a:pt x="198698" y="4072944"/>
                  </a:lnTo>
                  <a:lnTo>
                    <a:pt x="184071" y="4031968"/>
                  </a:lnTo>
                  <a:lnTo>
                    <a:pt x="169974" y="3990790"/>
                  </a:lnTo>
                  <a:lnTo>
                    <a:pt x="156411" y="3949414"/>
                  </a:lnTo>
                  <a:lnTo>
                    <a:pt x="143387" y="3907842"/>
                  </a:lnTo>
                  <a:lnTo>
                    <a:pt x="130904" y="3866078"/>
                  </a:lnTo>
                  <a:lnTo>
                    <a:pt x="118966" y="3824124"/>
                  </a:lnTo>
                  <a:lnTo>
                    <a:pt x="107576" y="3781983"/>
                  </a:lnTo>
                  <a:lnTo>
                    <a:pt x="96739" y="3739660"/>
                  </a:lnTo>
                  <a:lnTo>
                    <a:pt x="86456" y="3697155"/>
                  </a:lnTo>
                  <a:lnTo>
                    <a:pt x="76733" y="3654474"/>
                  </a:lnTo>
                  <a:lnTo>
                    <a:pt x="67571" y="3611618"/>
                  </a:lnTo>
                  <a:lnTo>
                    <a:pt x="58976" y="3568591"/>
                  </a:lnTo>
                  <a:lnTo>
                    <a:pt x="50950" y="3525395"/>
                  </a:lnTo>
                  <a:lnTo>
                    <a:pt x="43496" y="3482035"/>
                  </a:lnTo>
                  <a:lnTo>
                    <a:pt x="36619" y="3438512"/>
                  </a:lnTo>
                  <a:lnTo>
                    <a:pt x="30322" y="3394830"/>
                  </a:lnTo>
                  <a:lnTo>
                    <a:pt x="24607" y="3350992"/>
                  </a:lnTo>
                  <a:lnTo>
                    <a:pt x="19480" y="3307001"/>
                  </a:lnTo>
                  <a:lnTo>
                    <a:pt x="14943" y="3262860"/>
                  </a:lnTo>
                  <a:lnTo>
                    <a:pt x="10999" y="3218571"/>
                  </a:lnTo>
                  <a:lnTo>
                    <a:pt x="7653" y="3174139"/>
                  </a:lnTo>
                  <a:lnTo>
                    <a:pt x="4907" y="3129566"/>
                  </a:lnTo>
                  <a:lnTo>
                    <a:pt x="2765" y="3084855"/>
                  </a:lnTo>
                  <a:lnTo>
                    <a:pt x="1231" y="3040009"/>
                  </a:lnTo>
                  <a:lnTo>
                    <a:pt x="308" y="2995031"/>
                  </a:lnTo>
                  <a:lnTo>
                    <a:pt x="0" y="2949924"/>
                  </a:lnTo>
                  <a:lnTo>
                    <a:pt x="308" y="2904818"/>
                  </a:lnTo>
                  <a:lnTo>
                    <a:pt x="1231" y="2859840"/>
                  </a:lnTo>
                  <a:lnTo>
                    <a:pt x="2765" y="2814994"/>
                  </a:lnTo>
                  <a:lnTo>
                    <a:pt x="4907" y="2770283"/>
                  </a:lnTo>
                  <a:lnTo>
                    <a:pt x="7653" y="2725710"/>
                  </a:lnTo>
                  <a:lnTo>
                    <a:pt x="10999" y="2681278"/>
                  </a:lnTo>
                  <a:lnTo>
                    <a:pt x="14943" y="2636989"/>
                  </a:lnTo>
                  <a:lnTo>
                    <a:pt x="19480" y="2592848"/>
                  </a:lnTo>
                  <a:lnTo>
                    <a:pt x="24607" y="2548857"/>
                  </a:lnTo>
                  <a:lnTo>
                    <a:pt x="30322" y="2505019"/>
                  </a:lnTo>
                  <a:lnTo>
                    <a:pt x="36619" y="2461337"/>
                  </a:lnTo>
                  <a:lnTo>
                    <a:pt x="43496" y="2417814"/>
                  </a:lnTo>
                  <a:lnTo>
                    <a:pt x="50950" y="2374454"/>
                  </a:lnTo>
                  <a:lnTo>
                    <a:pt x="58976" y="2331258"/>
                  </a:lnTo>
                  <a:lnTo>
                    <a:pt x="67571" y="2288231"/>
                  </a:lnTo>
                  <a:lnTo>
                    <a:pt x="76733" y="2245375"/>
                  </a:lnTo>
                  <a:lnTo>
                    <a:pt x="86456" y="2202694"/>
                  </a:lnTo>
                  <a:lnTo>
                    <a:pt x="96739" y="2160189"/>
                  </a:lnTo>
                  <a:lnTo>
                    <a:pt x="107576" y="2117866"/>
                  </a:lnTo>
                  <a:lnTo>
                    <a:pt x="118966" y="2075725"/>
                  </a:lnTo>
                  <a:lnTo>
                    <a:pt x="130904" y="2033771"/>
                  </a:lnTo>
                  <a:lnTo>
                    <a:pt x="143387" y="1992007"/>
                  </a:lnTo>
                  <a:lnTo>
                    <a:pt x="156411" y="1950435"/>
                  </a:lnTo>
                  <a:lnTo>
                    <a:pt x="169974" y="1909059"/>
                  </a:lnTo>
                  <a:lnTo>
                    <a:pt x="184071" y="1867881"/>
                  </a:lnTo>
                  <a:lnTo>
                    <a:pt x="198698" y="1826905"/>
                  </a:lnTo>
                  <a:lnTo>
                    <a:pt x="213854" y="1786134"/>
                  </a:lnTo>
                  <a:lnTo>
                    <a:pt x="229533" y="1745570"/>
                  </a:lnTo>
                  <a:lnTo>
                    <a:pt x="245733" y="1705217"/>
                  </a:lnTo>
                  <a:lnTo>
                    <a:pt x="262450" y="1665078"/>
                  </a:lnTo>
                  <a:lnTo>
                    <a:pt x="279680" y="1625156"/>
                  </a:lnTo>
                  <a:lnTo>
                    <a:pt x="297421" y="1585454"/>
                  </a:lnTo>
                  <a:lnTo>
                    <a:pt x="315668" y="1545974"/>
                  </a:lnTo>
                  <a:lnTo>
                    <a:pt x="334418" y="1506720"/>
                  </a:lnTo>
                  <a:lnTo>
                    <a:pt x="353668" y="1467696"/>
                  </a:lnTo>
                  <a:lnTo>
                    <a:pt x="373414" y="1428903"/>
                  </a:lnTo>
                  <a:lnTo>
                    <a:pt x="393652" y="1390345"/>
                  </a:lnTo>
                  <a:lnTo>
                    <a:pt x="414380" y="1352026"/>
                  </a:lnTo>
                  <a:lnTo>
                    <a:pt x="435594" y="1313947"/>
                  </a:lnTo>
                  <a:lnTo>
                    <a:pt x="457289" y="1276113"/>
                  </a:lnTo>
                  <a:lnTo>
                    <a:pt x="479464" y="1238525"/>
                  </a:lnTo>
                  <a:lnTo>
                    <a:pt x="502113" y="1201188"/>
                  </a:lnTo>
                  <a:lnTo>
                    <a:pt x="525235" y="1164104"/>
                  </a:lnTo>
                  <a:lnTo>
                    <a:pt x="548825" y="1127277"/>
                  </a:lnTo>
                  <a:lnTo>
                    <a:pt x="572879" y="1090709"/>
                  </a:lnTo>
                  <a:lnTo>
                    <a:pt x="597395" y="1054403"/>
                  </a:lnTo>
                  <a:lnTo>
                    <a:pt x="622369" y="1018362"/>
                  </a:lnTo>
                  <a:lnTo>
                    <a:pt x="647797" y="982590"/>
                  </a:lnTo>
                  <a:lnTo>
                    <a:pt x="673676" y="947089"/>
                  </a:lnTo>
                  <a:lnTo>
                    <a:pt x="700002" y="911863"/>
                  </a:lnTo>
                  <a:lnTo>
                    <a:pt x="726772" y="876914"/>
                  </a:lnTo>
                  <a:lnTo>
                    <a:pt x="753983" y="842246"/>
                  </a:lnTo>
                  <a:lnTo>
                    <a:pt x="781630" y="807861"/>
                  </a:lnTo>
                  <a:lnTo>
                    <a:pt x="809711" y="773763"/>
                  </a:lnTo>
                  <a:lnTo>
                    <a:pt x="838222" y="739955"/>
                  </a:lnTo>
                  <a:lnTo>
                    <a:pt x="867160" y="706439"/>
                  </a:lnTo>
                  <a:lnTo>
                    <a:pt x="896520" y="673219"/>
                  </a:lnTo>
                  <a:lnTo>
                    <a:pt x="926300" y="640298"/>
                  </a:lnTo>
                  <a:lnTo>
                    <a:pt x="956496" y="607679"/>
                  </a:lnTo>
                  <a:lnTo>
                    <a:pt x="987105" y="575364"/>
                  </a:lnTo>
                  <a:lnTo>
                    <a:pt x="1018122" y="543357"/>
                  </a:lnTo>
                  <a:lnTo>
                    <a:pt x="1049545" y="511661"/>
                  </a:lnTo>
                  <a:lnTo>
                    <a:pt x="1081371" y="480279"/>
                  </a:lnTo>
                  <a:lnTo>
                    <a:pt x="1113595" y="449214"/>
                  </a:lnTo>
                  <a:lnTo>
                    <a:pt x="1146214" y="418469"/>
                  </a:lnTo>
                  <a:lnTo>
                    <a:pt x="1179224" y="388047"/>
                  </a:lnTo>
                  <a:lnTo>
                    <a:pt x="1212623" y="357952"/>
                  </a:lnTo>
                  <a:lnTo>
                    <a:pt x="1246407" y="328185"/>
                  </a:lnTo>
                  <a:lnTo>
                    <a:pt x="1280571" y="298750"/>
                  </a:lnTo>
                  <a:lnTo>
                    <a:pt x="1315114" y="269650"/>
                  </a:lnTo>
                  <a:lnTo>
                    <a:pt x="1350031" y="240889"/>
                  </a:lnTo>
                  <a:lnTo>
                    <a:pt x="1385318" y="212469"/>
                  </a:lnTo>
                  <a:lnTo>
                    <a:pt x="1420973" y="184393"/>
                  </a:lnTo>
                  <a:lnTo>
                    <a:pt x="1456991" y="156665"/>
                  </a:lnTo>
                  <a:lnTo>
                    <a:pt x="1493370" y="129287"/>
                  </a:lnTo>
                  <a:lnTo>
                    <a:pt x="1530106" y="102262"/>
                  </a:lnTo>
                  <a:lnTo>
                    <a:pt x="1567195" y="75593"/>
                  </a:lnTo>
                  <a:lnTo>
                    <a:pt x="1604634" y="49285"/>
                  </a:lnTo>
                  <a:lnTo>
                    <a:pt x="1642419" y="23338"/>
                  </a:lnTo>
                  <a:lnTo>
                    <a:pt x="1677205" y="0"/>
                  </a:lnTo>
                </a:path>
              </a:pathLst>
            </a:custGeom>
            <a:ln w="12699">
              <a:solidFill>
                <a:srgbClr val="172848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725100"/>
              <a:ext cx="7731999" cy="434924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8192024" y="2702862"/>
            <a:ext cx="33147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10"/>
              <a:t>Lived</a:t>
            </a:r>
            <a:r>
              <a:rPr dirty="0" sz="3600" spc="-155"/>
              <a:t> </a:t>
            </a:r>
            <a:r>
              <a:rPr dirty="0" sz="3600" spc="-210"/>
              <a:t>Experiences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55162" y="5323566"/>
            <a:ext cx="956507" cy="95650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2550" y="5693031"/>
            <a:ext cx="32835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25">
                <a:latin typeface="Arial"/>
                <a:cs typeface="Arial"/>
              </a:rPr>
              <a:t>Travel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barriers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and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delays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in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testing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121" y="1074826"/>
            <a:ext cx="8006715" cy="5311775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marL="259079" indent="-246379">
              <a:lnSpc>
                <a:spcPct val="100000"/>
              </a:lnSpc>
              <a:spcBef>
                <a:spcPts val="1120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100">
                <a:latin typeface="Arial"/>
                <a:cs typeface="Arial"/>
              </a:rPr>
              <a:t>Primary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40">
                <a:latin typeface="Arial"/>
                <a:cs typeface="Arial"/>
              </a:rPr>
              <a:t>care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25">
                <a:latin typeface="Arial"/>
                <a:cs typeface="Arial"/>
              </a:rPr>
              <a:t>physical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exam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100">
                <a:latin typeface="Arial"/>
                <a:cs typeface="Arial"/>
              </a:rPr>
              <a:t>Primary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40">
                <a:latin typeface="Arial"/>
                <a:cs typeface="Arial"/>
              </a:rPr>
              <a:t>care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00">
                <a:latin typeface="Arial"/>
                <a:cs typeface="Arial"/>
              </a:rPr>
              <a:t>cervical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25">
                <a:latin typeface="Arial"/>
                <a:cs typeface="Arial"/>
              </a:rPr>
              <a:t>cancer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screening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95">
                <a:latin typeface="Arial"/>
                <a:cs typeface="Arial"/>
              </a:rPr>
              <a:t>Laboratory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testing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100">
                <a:latin typeface="Arial"/>
                <a:cs typeface="Arial"/>
              </a:rPr>
              <a:t>Mammogram</a:t>
            </a:r>
            <a:r>
              <a:rPr dirty="0" sz="2300" spc="-8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appointment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95">
                <a:latin typeface="Arial"/>
                <a:cs typeface="Arial"/>
              </a:rPr>
              <a:t>Dental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35">
                <a:latin typeface="Arial"/>
                <a:cs typeface="Arial"/>
              </a:rPr>
              <a:t>routine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80">
                <a:latin typeface="Arial"/>
                <a:cs typeface="Arial"/>
              </a:rPr>
              <a:t>evaluation</a:t>
            </a:r>
            <a:r>
              <a:rPr dirty="0" sz="2300" spc="-105">
                <a:latin typeface="Arial"/>
                <a:cs typeface="Arial"/>
              </a:rPr>
              <a:t> (able </a:t>
            </a:r>
            <a:r>
              <a:rPr dirty="0" sz="2300">
                <a:latin typeface="Arial"/>
                <a:cs typeface="Arial"/>
              </a:rPr>
              <a:t>to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85">
                <a:latin typeface="Arial"/>
                <a:cs typeface="Arial"/>
              </a:rPr>
              <a:t>do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30">
                <a:latin typeface="Arial"/>
                <a:cs typeface="Arial"/>
              </a:rPr>
              <a:t>in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45">
                <a:latin typeface="Arial"/>
                <a:cs typeface="Arial"/>
              </a:rPr>
              <a:t>Deming)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19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95">
                <a:latin typeface="Arial"/>
                <a:cs typeface="Arial"/>
              </a:rPr>
              <a:t>Dental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 spc="-30">
                <a:latin typeface="Arial"/>
                <a:cs typeface="Arial"/>
              </a:rPr>
              <a:t>filling</a:t>
            </a:r>
            <a:r>
              <a:rPr dirty="0" sz="2300" spc="-1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 spc="-95">
                <a:latin typeface="Arial"/>
                <a:cs typeface="Arial"/>
              </a:rPr>
              <a:t>cavity</a:t>
            </a:r>
            <a:r>
              <a:rPr dirty="0" sz="2300" spc="-110">
                <a:latin typeface="Arial"/>
                <a:cs typeface="Arial"/>
              </a:rPr>
              <a:t> </a:t>
            </a:r>
            <a:r>
              <a:rPr dirty="0" sz="2300" spc="-70">
                <a:latin typeface="Arial"/>
                <a:cs typeface="Arial"/>
              </a:rPr>
              <a:t>found</a:t>
            </a:r>
            <a:r>
              <a:rPr dirty="0" sz="2300" spc="-110">
                <a:latin typeface="Arial"/>
                <a:cs typeface="Arial"/>
              </a:rPr>
              <a:t> </a:t>
            </a:r>
            <a:r>
              <a:rPr dirty="0" sz="2300" spc="-85">
                <a:latin typeface="Arial"/>
                <a:cs typeface="Arial"/>
              </a:rPr>
              <a:t>on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evaluation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114">
                <a:latin typeface="Arial"/>
                <a:cs typeface="Arial"/>
              </a:rPr>
              <a:t>Behavioral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health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120">
                <a:latin typeface="Arial"/>
                <a:cs typeface="Arial"/>
              </a:rPr>
              <a:t>psychological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35">
                <a:latin typeface="Arial"/>
                <a:cs typeface="Arial"/>
              </a:rPr>
              <a:t>assessment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65">
                <a:latin typeface="Arial"/>
                <a:cs typeface="Arial"/>
              </a:rPr>
              <a:t>Echocardiogram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9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with</a:t>
            </a:r>
            <a:r>
              <a:rPr dirty="0" sz="2300" spc="-9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Nephrology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25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135">
                <a:latin typeface="Arial"/>
                <a:cs typeface="Arial"/>
              </a:rPr>
              <a:t>Kidney</a:t>
            </a:r>
            <a:r>
              <a:rPr dirty="0" sz="2300" spc="-1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Ultrasound</a:t>
            </a:r>
            <a:endParaRPr sz="2300">
              <a:latin typeface="Arial"/>
              <a:cs typeface="Arial"/>
            </a:endParaRPr>
          </a:p>
          <a:p>
            <a:pPr marL="259079" indent="-246379">
              <a:lnSpc>
                <a:spcPct val="100000"/>
              </a:lnSpc>
              <a:spcBef>
                <a:spcPts val="1019"/>
              </a:spcBef>
              <a:buSzPts val="400"/>
              <a:buChar char="●"/>
              <a:tabLst>
                <a:tab pos="259079" algn="l"/>
              </a:tabLst>
            </a:pPr>
            <a:r>
              <a:rPr dirty="0" sz="2300" spc="-55">
                <a:latin typeface="Arial"/>
                <a:cs typeface="Arial"/>
              </a:rPr>
              <a:t>Interventional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85">
                <a:latin typeface="Arial"/>
                <a:cs typeface="Arial"/>
              </a:rPr>
              <a:t>radiology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60">
                <a:latin typeface="Arial"/>
                <a:cs typeface="Arial"/>
              </a:rPr>
              <a:t>appointment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-100">
                <a:latin typeface="Arial"/>
                <a:cs typeface="Arial"/>
              </a:rPr>
              <a:t> </a:t>
            </a:r>
            <a:r>
              <a:rPr dirty="0" sz="2300" spc="-90">
                <a:latin typeface="Arial"/>
                <a:cs typeface="Arial"/>
              </a:rPr>
              <a:t>kidney</a:t>
            </a:r>
            <a:r>
              <a:rPr dirty="0" sz="2300" spc="-10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biopsy</a:t>
            </a:r>
            <a:endParaRPr sz="23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87436" y="203116"/>
            <a:ext cx="11483975" cy="5892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-195"/>
              <a:t>List</a:t>
            </a:r>
            <a:r>
              <a:rPr dirty="0" sz="3700" spc="-190"/>
              <a:t> </a:t>
            </a:r>
            <a:r>
              <a:rPr dirty="0" sz="3700"/>
              <a:t>of</a:t>
            </a:r>
            <a:r>
              <a:rPr dirty="0" sz="3700" spc="-180"/>
              <a:t> </a:t>
            </a:r>
            <a:r>
              <a:rPr dirty="0" sz="3700" spc="-310"/>
              <a:t>Zoe’s</a:t>
            </a:r>
            <a:r>
              <a:rPr dirty="0" sz="3700" spc="-180"/>
              <a:t> </a:t>
            </a:r>
            <a:r>
              <a:rPr dirty="0" sz="3700" spc="-120"/>
              <a:t>appointments</a:t>
            </a:r>
            <a:r>
              <a:rPr dirty="0" sz="3700" spc="-180"/>
              <a:t> </a:t>
            </a:r>
            <a:r>
              <a:rPr dirty="0" sz="3700" spc="-110"/>
              <a:t>required</a:t>
            </a:r>
            <a:r>
              <a:rPr dirty="0" sz="3700" spc="-180"/>
              <a:t> </a:t>
            </a:r>
            <a:r>
              <a:rPr dirty="0" sz="3700" spc="-30"/>
              <a:t>prior</a:t>
            </a:r>
            <a:r>
              <a:rPr dirty="0" sz="3700" spc="-180"/>
              <a:t> </a:t>
            </a:r>
            <a:r>
              <a:rPr dirty="0" sz="3700"/>
              <a:t>to</a:t>
            </a:r>
            <a:r>
              <a:rPr dirty="0" sz="3700" spc="-180"/>
              <a:t> </a:t>
            </a:r>
            <a:r>
              <a:rPr dirty="0" sz="3700" spc="-150"/>
              <a:t>kidney</a:t>
            </a:r>
            <a:r>
              <a:rPr dirty="0" sz="3700" spc="-120"/>
              <a:t> </a:t>
            </a:r>
            <a:r>
              <a:rPr dirty="0" sz="3700" spc="-10"/>
              <a:t>donation</a:t>
            </a:r>
            <a:endParaRPr sz="37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225" y="1420641"/>
            <a:ext cx="10511790" cy="4135120"/>
          </a:xfrm>
          <a:prstGeom prst="rect">
            <a:avLst/>
          </a:prstGeom>
        </p:spPr>
        <p:txBody>
          <a:bodyPr wrap="square" lIns="0" tIns="154305" rIns="0" bIns="0" rtlCol="0" vert="horz">
            <a:spAutoFit/>
          </a:bodyPr>
          <a:lstStyle/>
          <a:p>
            <a:pPr marL="518159" marR="552450" indent="-506095">
              <a:lnSpc>
                <a:spcPct val="70000"/>
              </a:lnSpc>
              <a:spcBef>
                <a:spcPts val="1215"/>
              </a:spcBef>
              <a:buSzPct val="61290"/>
              <a:buAutoNum type="arabicPeriod"/>
              <a:tabLst>
                <a:tab pos="518159" algn="l"/>
              </a:tabLst>
            </a:pPr>
            <a:r>
              <a:rPr dirty="0" sz="3100" spc="-155">
                <a:latin typeface="Arial"/>
                <a:cs typeface="Arial"/>
              </a:rPr>
              <a:t>When </a:t>
            </a:r>
            <a:r>
              <a:rPr dirty="0" sz="3100" spc="-250">
                <a:latin typeface="Arial"/>
                <a:cs typeface="Arial"/>
              </a:rPr>
              <a:t>a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50">
                <a:latin typeface="Arial"/>
                <a:cs typeface="Arial"/>
              </a:rPr>
              <a:t>patient</a:t>
            </a:r>
            <a:r>
              <a:rPr dirty="0" sz="3100" spc="-155">
                <a:latin typeface="Arial"/>
                <a:cs typeface="Arial"/>
              </a:rPr>
              <a:t> </a:t>
            </a:r>
            <a:r>
              <a:rPr dirty="0" sz="3100" spc="-180">
                <a:latin typeface="Arial"/>
                <a:cs typeface="Arial"/>
              </a:rPr>
              <a:t>is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scheduled</a:t>
            </a:r>
            <a:r>
              <a:rPr dirty="0" sz="3100" spc="-155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for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70">
                <a:latin typeface="Arial"/>
                <a:cs typeface="Arial"/>
              </a:rPr>
              <a:t>several</a:t>
            </a:r>
            <a:r>
              <a:rPr dirty="0" sz="3100" spc="-155">
                <a:latin typeface="Arial"/>
                <a:cs typeface="Arial"/>
              </a:rPr>
              <a:t> </a:t>
            </a:r>
            <a:r>
              <a:rPr dirty="0" sz="3100" spc="-105">
                <a:latin typeface="Arial"/>
                <a:cs typeface="Arial"/>
              </a:rPr>
              <a:t>appointments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50">
                <a:latin typeface="Arial"/>
                <a:cs typeface="Arial"/>
              </a:rPr>
              <a:t>at</a:t>
            </a:r>
            <a:r>
              <a:rPr dirty="0" sz="3100" spc="-155">
                <a:latin typeface="Arial"/>
                <a:cs typeface="Arial"/>
              </a:rPr>
              <a:t> </a:t>
            </a:r>
            <a:r>
              <a:rPr dirty="0" sz="3100" spc="-50">
                <a:latin typeface="Arial"/>
                <a:cs typeface="Arial"/>
              </a:rPr>
              <a:t>a </a:t>
            </a:r>
            <a:r>
              <a:rPr dirty="0" sz="3100" spc="-25">
                <a:latin typeface="Arial"/>
                <a:cs typeface="Arial"/>
              </a:rPr>
              <a:t>tertiary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40">
                <a:latin typeface="Arial"/>
                <a:cs typeface="Arial"/>
              </a:rPr>
              <a:t>center,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70">
                <a:latin typeface="Arial"/>
                <a:cs typeface="Arial"/>
              </a:rPr>
              <a:t>what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55">
                <a:latin typeface="Arial"/>
                <a:cs typeface="Arial"/>
              </a:rPr>
              <a:t>assumptions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60">
                <a:latin typeface="Arial"/>
                <a:cs typeface="Arial"/>
              </a:rPr>
              <a:t>are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30">
                <a:latin typeface="Arial"/>
                <a:cs typeface="Arial"/>
              </a:rPr>
              <a:t>we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55">
                <a:latin typeface="Arial"/>
                <a:cs typeface="Arial"/>
              </a:rPr>
              <a:t>making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90">
                <a:latin typeface="Arial"/>
                <a:cs typeface="Arial"/>
              </a:rPr>
              <a:t>about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25">
                <a:latin typeface="Arial"/>
                <a:cs typeface="Arial"/>
              </a:rPr>
              <a:t>the </a:t>
            </a:r>
            <a:r>
              <a:rPr dirty="0" sz="3100" spc="-50">
                <a:latin typeface="Arial"/>
                <a:cs typeface="Arial"/>
              </a:rPr>
              <a:t>patient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for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80">
                <a:latin typeface="Arial"/>
                <a:cs typeface="Arial"/>
              </a:rPr>
              <a:t>them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to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be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45">
                <a:latin typeface="Arial"/>
                <a:cs typeface="Arial"/>
              </a:rPr>
              <a:t>able </a:t>
            </a:r>
            <a:r>
              <a:rPr dirty="0" sz="3100">
                <a:latin typeface="Arial"/>
                <a:cs typeface="Arial"/>
              </a:rPr>
              <a:t>to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55">
                <a:latin typeface="Arial"/>
                <a:cs typeface="Arial"/>
              </a:rPr>
              <a:t>adhere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to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45">
                <a:latin typeface="Arial"/>
                <a:cs typeface="Arial"/>
              </a:rPr>
              <a:t>the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90">
                <a:latin typeface="Arial"/>
                <a:cs typeface="Arial"/>
              </a:rPr>
              <a:t>care</a:t>
            </a:r>
            <a:r>
              <a:rPr dirty="0" sz="3100" spc="-150">
                <a:latin typeface="Arial"/>
                <a:cs typeface="Arial"/>
              </a:rPr>
              <a:t> </a:t>
            </a:r>
            <a:r>
              <a:rPr dirty="0" sz="3100" spc="-10">
                <a:latin typeface="Arial"/>
                <a:cs typeface="Arial"/>
              </a:rPr>
              <a:t>plan?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9"/>
              </a:spcBef>
              <a:buFont typeface="Arial"/>
              <a:buAutoNum type="arabicPeriod"/>
            </a:pPr>
            <a:endParaRPr sz="3100">
              <a:latin typeface="Arial"/>
              <a:cs typeface="Arial"/>
            </a:endParaRPr>
          </a:p>
          <a:p>
            <a:pPr marL="518159" marR="5080" indent="-506095">
              <a:lnSpc>
                <a:spcPct val="70000"/>
              </a:lnSpc>
              <a:buSzPct val="61290"/>
              <a:buAutoNum type="arabicPeriod"/>
              <a:tabLst>
                <a:tab pos="518159" algn="l"/>
              </a:tabLst>
            </a:pPr>
            <a:r>
              <a:rPr dirty="0" sz="3100" spc="-100">
                <a:latin typeface="Arial"/>
                <a:cs typeface="Arial"/>
              </a:rPr>
              <a:t>What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if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260">
                <a:latin typeface="Arial"/>
                <a:cs typeface="Arial"/>
              </a:rPr>
              <a:t>Zoe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and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225">
                <a:latin typeface="Arial"/>
                <a:cs typeface="Arial"/>
              </a:rPr>
              <a:t>Sofya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120">
                <a:latin typeface="Arial"/>
                <a:cs typeface="Arial"/>
              </a:rPr>
              <a:t>were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45">
                <a:latin typeface="Arial"/>
                <a:cs typeface="Arial"/>
              </a:rPr>
              <a:t>from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155">
                <a:latin typeface="Arial"/>
                <a:cs typeface="Arial"/>
              </a:rPr>
              <a:t>Gallup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and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had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110">
                <a:latin typeface="Arial"/>
                <a:cs typeface="Arial"/>
              </a:rPr>
              <a:t>Indian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50">
                <a:latin typeface="Arial"/>
                <a:cs typeface="Arial"/>
              </a:rPr>
              <a:t>Health </a:t>
            </a:r>
            <a:r>
              <a:rPr dirty="0" sz="3100" spc="-204">
                <a:latin typeface="Arial"/>
                <a:cs typeface="Arial"/>
              </a:rPr>
              <a:t>Service</a:t>
            </a:r>
            <a:r>
              <a:rPr dirty="0" sz="3100" spc="-105">
                <a:latin typeface="Arial"/>
                <a:cs typeface="Arial"/>
              </a:rPr>
              <a:t> </a:t>
            </a:r>
            <a:r>
              <a:rPr dirty="0" sz="3100" spc="-45">
                <a:latin typeface="Arial"/>
                <a:cs typeface="Arial"/>
              </a:rPr>
              <a:t>insurance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5"/>
              </a:spcBef>
              <a:buFont typeface="Arial"/>
              <a:buAutoNum type="arabicPeriod"/>
            </a:pPr>
            <a:endParaRPr sz="3100">
              <a:latin typeface="Arial"/>
              <a:cs typeface="Arial"/>
            </a:endParaRPr>
          </a:p>
          <a:p>
            <a:pPr marL="518159" marR="411480" indent="-506095">
              <a:lnSpc>
                <a:spcPct val="70000"/>
              </a:lnSpc>
              <a:spcBef>
                <a:spcPts val="5"/>
              </a:spcBef>
              <a:buSzPct val="61290"/>
              <a:buAutoNum type="arabicPeriod"/>
              <a:tabLst>
                <a:tab pos="518159" algn="l"/>
              </a:tabLst>
            </a:pPr>
            <a:r>
              <a:rPr dirty="0" sz="3100" spc="-100">
                <a:latin typeface="Arial"/>
                <a:cs typeface="Arial"/>
              </a:rPr>
              <a:t>What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190">
                <a:latin typeface="Arial"/>
                <a:cs typeface="Arial"/>
              </a:rPr>
              <a:t>ideas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14">
                <a:latin typeface="Arial"/>
                <a:cs typeface="Arial"/>
              </a:rPr>
              <a:t>do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45">
                <a:latin typeface="Arial"/>
                <a:cs typeface="Arial"/>
              </a:rPr>
              <a:t>you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200">
                <a:latin typeface="Arial"/>
                <a:cs typeface="Arial"/>
              </a:rPr>
              <a:t>have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90">
                <a:latin typeface="Arial"/>
                <a:cs typeface="Arial"/>
              </a:rPr>
              <a:t>about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90">
                <a:latin typeface="Arial"/>
                <a:cs typeface="Arial"/>
              </a:rPr>
              <a:t>how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30">
                <a:latin typeface="Arial"/>
                <a:cs typeface="Arial"/>
              </a:rPr>
              <a:t>we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25">
                <a:latin typeface="Arial"/>
                <a:cs typeface="Arial"/>
              </a:rPr>
              <a:t>could</a:t>
            </a:r>
            <a:r>
              <a:rPr dirty="0" sz="3100" spc="-135">
                <a:latin typeface="Arial"/>
                <a:cs typeface="Arial"/>
              </a:rPr>
              <a:t> </a:t>
            </a:r>
            <a:r>
              <a:rPr dirty="0" sz="3100" spc="-10">
                <a:latin typeface="Arial"/>
                <a:cs typeface="Arial"/>
              </a:rPr>
              <a:t>redesign </a:t>
            </a:r>
            <a:r>
              <a:rPr dirty="0" sz="3100" spc="-40">
                <a:latin typeface="Arial"/>
                <a:cs typeface="Arial"/>
              </a:rPr>
              <a:t>outpatient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75">
                <a:latin typeface="Arial"/>
                <a:cs typeface="Arial"/>
              </a:rPr>
              <a:t>health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90">
                <a:latin typeface="Arial"/>
                <a:cs typeface="Arial"/>
              </a:rPr>
              <a:t>care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>
                <a:latin typeface="Arial"/>
                <a:cs typeface="Arial"/>
              </a:rPr>
              <a:t>to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40">
                <a:latin typeface="Arial"/>
                <a:cs typeface="Arial"/>
              </a:rPr>
              <a:t>better</a:t>
            </a:r>
            <a:r>
              <a:rPr dirty="0" sz="3100" spc="-140">
                <a:latin typeface="Arial"/>
                <a:cs typeface="Arial"/>
              </a:rPr>
              <a:t> </a:t>
            </a:r>
            <a:r>
              <a:rPr dirty="0" sz="3100" spc="-80">
                <a:latin typeface="Arial"/>
                <a:cs typeface="Arial"/>
              </a:rPr>
              <a:t>support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New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165">
                <a:latin typeface="Arial"/>
                <a:cs typeface="Arial"/>
              </a:rPr>
              <a:t>Mexico’s</a:t>
            </a:r>
            <a:r>
              <a:rPr dirty="0" sz="3100" spc="-145">
                <a:latin typeface="Arial"/>
                <a:cs typeface="Arial"/>
              </a:rPr>
              <a:t> </a:t>
            </a:r>
            <a:r>
              <a:rPr dirty="0" sz="3100" spc="-70">
                <a:latin typeface="Arial"/>
                <a:cs typeface="Arial"/>
              </a:rPr>
              <a:t>large </a:t>
            </a:r>
            <a:r>
              <a:rPr dirty="0" sz="3100" spc="-75">
                <a:latin typeface="Arial"/>
                <a:cs typeface="Arial"/>
              </a:rPr>
              <a:t>rural</a:t>
            </a:r>
            <a:r>
              <a:rPr dirty="0" sz="3100" spc="-130">
                <a:latin typeface="Arial"/>
                <a:cs typeface="Arial"/>
              </a:rPr>
              <a:t> </a:t>
            </a:r>
            <a:r>
              <a:rPr dirty="0" sz="3100" spc="-10">
                <a:latin typeface="Arial"/>
                <a:cs typeface="Arial"/>
              </a:rPr>
              <a:t>population?</a:t>
            </a:r>
            <a:endParaRPr sz="31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8555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z="5900" spc="-240"/>
              <a:t>Facilitated</a:t>
            </a:r>
            <a:r>
              <a:rPr dirty="0" sz="5900" spc="-250"/>
              <a:t> </a:t>
            </a:r>
            <a:r>
              <a:rPr dirty="0" sz="5900" spc="-340"/>
              <a:t>discussion</a:t>
            </a:r>
            <a:r>
              <a:rPr dirty="0" sz="5900" spc="-250"/>
              <a:t> </a:t>
            </a:r>
            <a:r>
              <a:rPr dirty="0" sz="5900" spc="-265"/>
              <a:t>questions</a:t>
            </a:r>
            <a:endParaRPr sz="59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465455" indent="-431800">
              <a:lnSpc>
                <a:spcPts val="2915"/>
              </a:lnSpc>
              <a:spcBef>
                <a:spcPts val="114"/>
              </a:spcBef>
              <a:buChar char="•"/>
              <a:tabLst>
                <a:tab pos="465455" algn="l"/>
              </a:tabLst>
            </a:pPr>
            <a:r>
              <a:rPr dirty="0" spc="-35"/>
              <a:t>After</a:t>
            </a:r>
            <a:r>
              <a:rPr dirty="0" spc="-135"/>
              <a:t> </a:t>
            </a:r>
            <a:r>
              <a:rPr dirty="0" spc="-155"/>
              <a:t>several</a:t>
            </a:r>
            <a:r>
              <a:rPr dirty="0" spc="-130"/>
              <a:t> </a:t>
            </a:r>
            <a:r>
              <a:rPr dirty="0" spc="-100"/>
              <a:t>months</a:t>
            </a:r>
            <a:r>
              <a:rPr dirty="0" spc="-130"/>
              <a:t> </a:t>
            </a:r>
            <a:r>
              <a:rPr dirty="0" spc="-90"/>
              <a:t>on</a:t>
            </a:r>
            <a:r>
              <a:rPr dirty="0" spc="-125"/>
              <a:t> </a:t>
            </a:r>
            <a:r>
              <a:rPr dirty="0" spc="-130"/>
              <a:t>dialysis, </a:t>
            </a:r>
            <a:r>
              <a:rPr dirty="0" spc="-204"/>
              <a:t>Sofya</a:t>
            </a:r>
            <a:r>
              <a:rPr dirty="0" spc="-125"/>
              <a:t> </a:t>
            </a:r>
            <a:r>
              <a:rPr dirty="0" spc="-140"/>
              <a:t>undergoes</a:t>
            </a:r>
            <a:r>
              <a:rPr dirty="0" spc="-130"/>
              <a:t> </a:t>
            </a:r>
            <a:r>
              <a:rPr dirty="0" spc="-170"/>
              <a:t>an</a:t>
            </a:r>
            <a:r>
              <a:rPr dirty="0" spc="-125"/>
              <a:t> </a:t>
            </a:r>
            <a:r>
              <a:rPr dirty="0" spc="-60"/>
              <a:t>uncomplicated</a:t>
            </a:r>
          </a:p>
          <a:p>
            <a:pPr marL="465455">
              <a:lnSpc>
                <a:spcPts val="2410"/>
              </a:lnSpc>
            </a:pPr>
            <a:r>
              <a:rPr dirty="0" spc="-90"/>
              <a:t>live</a:t>
            </a:r>
            <a:r>
              <a:rPr dirty="0" spc="-120"/>
              <a:t> </a:t>
            </a:r>
            <a:r>
              <a:rPr dirty="0" spc="-114"/>
              <a:t>kidney </a:t>
            </a:r>
            <a:r>
              <a:rPr dirty="0" spc="-80"/>
              <a:t>transplant</a:t>
            </a:r>
            <a:r>
              <a:rPr dirty="0" spc="-114"/>
              <a:t> </a:t>
            </a:r>
            <a:r>
              <a:rPr dirty="0" spc="-135"/>
              <a:t>surgery</a:t>
            </a:r>
            <a:r>
              <a:rPr dirty="0" spc="-114"/>
              <a:t> </a:t>
            </a:r>
            <a:r>
              <a:rPr dirty="0"/>
              <a:t>with</a:t>
            </a:r>
            <a:r>
              <a:rPr dirty="0" spc="-110"/>
              <a:t> </a:t>
            </a:r>
            <a:r>
              <a:rPr dirty="0" spc="-229"/>
              <a:t>a</a:t>
            </a:r>
            <a:r>
              <a:rPr dirty="0" spc="-105"/>
              <a:t> </a:t>
            </a:r>
            <a:r>
              <a:rPr dirty="0" spc="-114"/>
              <a:t>kidney</a:t>
            </a:r>
            <a:r>
              <a:rPr dirty="0" spc="-120"/>
              <a:t> </a:t>
            </a:r>
            <a:r>
              <a:rPr dirty="0" spc="-105"/>
              <a:t>donated</a:t>
            </a:r>
            <a:r>
              <a:rPr dirty="0" spc="-110"/>
              <a:t> </a:t>
            </a:r>
            <a:r>
              <a:rPr dirty="0" spc="-125"/>
              <a:t>by</a:t>
            </a:r>
            <a:r>
              <a:rPr dirty="0" spc="-114"/>
              <a:t> </a:t>
            </a:r>
            <a:r>
              <a:rPr dirty="0" spc="-200"/>
              <a:t>Zoe.</a:t>
            </a:r>
            <a:r>
              <a:rPr dirty="0" spc="-110"/>
              <a:t> </a:t>
            </a:r>
            <a:r>
              <a:rPr dirty="0" spc="-10"/>
              <a:t>While</a:t>
            </a:r>
          </a:p>
          <a:p>
            <a:pPr marL="465455">
              <a:lnSpc>
                <a:spcPts val="2410"/>
              </a:lnSpc>
            </a:pPr>
            <a:r>
              <a:rPr dirty="0" spc="-120"/>
              <a:t>recovering</a:t>
            </a:r>
            <a:r>
              <a:rPr dirty="0" spc="-135"/>
              <a:t> </a:t>
            </a:r>
            <a:r>
              <a:rPr dirty="0" spc="-30"/>
              <a:t>from</a:t>
            </a:r>
            <a:r>
              <a:rPr dirty="0" spc="-135"/>
              <a:t> surgery </a:t>
            </a:r>
            <a:r>
              <a:rPr dirty="0" spc="-20"/>
              <a:t>in</a:t>
            </a:r>
            <a:r>
              <a:rPr dirty="0" spc="-130"/>
              <a:t> </a:t>
            </a:r>
            <a:r>
              <a:rPr dirty="0" spc="-30"/>
              <a:t>the</a:t>
            </a:r>
            <a:r>
              <a:rPr dirty="0" spc="-130"/>
              <a:t> </a:t>
            </a:r>
            <a:r>
              <a:rPr dirty="0" spc="-85"/>
              <a:t>hospital,</a:t>
            </a:r>
            <a:r>
              <a:rPr dirty="0" spc="-135"/>
              <a:t> </a:t>
            </a:r>
            <a:r>
              <a:rPr dirty="0" spc="-65"/>
              <a:t>they</a:t>
            </a:r>
            <a:r>
              <a:rPr dirty="0" spc="-135"/>
              <a:t> </a:t>
            </a:r>
            <a:r>
              <a:rPr dirty="0" spc="-165"/>
              <a:t>share</a:t>
            </a:r>
            <a:r>
              <a:rPr dirty="0" spc="-130"/>
              <a:t> </a:t>
            </a:r>
            <a:r>
              <a:rPr dirty="0" spc="-229"/>
              <a:t>a</a:t>
            </a:r>
            <a:r>
              <a:rPr dirty="0" spc="-135"/>
              <a:t> </a:t>
            </a:r>
            <a:r>
              <a:rPr dirty="0" spc="-85"/>
              <a:t>hospital</a:t>
            </a:r>
            <a:r>
              <a:rPr dirty="0" spc="-130"/>
              <a:t> </a:t>
            </a:r>
            <a:r>
              <a:rPr dirty="0" spc="-10"/>
              <a:t>room.</a:t>
            </a:r>
          </a:p>
          <a:p>
            <a:pPr marL="465455" marR="747395">
              <a:lnSpc>
                <a:spcPct val="70400"/>
              </a:lnSpc>
              <a:spcBef>
                <a:spcPts val="509"/>
              </a:spcBef>
            </a:pPr>
            <a:r>
              <a:rPr dirty="0" spc="-240"/>
              <a:t>Zoe</a:t>
            </a:r>
            <a:r>
              <a:rPr dirty="0" spc="-140"/>
              <a:t> </a:t>
            </a:r>
            <a:r>
              <a:rPr dirty="0" spc="-145"/>
              <a:t>shared</a:t>
            </a:r>
            <a:r>
              <a:rPr dirty="0" spc="-140"/>
              <a:t> </a:t>
            </a:r>
            <a:r>
              <a:rPr dirty="0"/>
              <a:t>that</a:t>
            </a:r>
            <a:r>
              <a:rPr dirty="0" spc="-145"/>
              <a:t> </a:t>
            </a:r>
            <a:r>
              <a:rPr dirty="0" spc="-65"/>
              <a:t>this</a:t>
            </a:r>
            <a:r>
              <a:rPr dirty="0" spc="-135"/>
              <a:t> </a:t>
            </a:r>
            <a:r>
              <a:rPr dirty="0" spc="-210"/>
              <a:t>was</a:t>
            </a:r>
            <a:r>
              <a:rPr dirty="0" spc="-140"/>
              <a:t> </a:t>
            </a:r>
            <a:r>
              <a:rPr dirty="0" spc="-105"/>
              <a:t>hard</a:t>
            </a:r>
            <a:r>
              <a:rPr dirty="0" spc="-135"/>
              <a:t> </a:t>
            </a:r>
            <a:r>
              <a:rPr dirty="0"/>
              <a:t>for</a:t>
            </a:r>
            <a:r>
              <a:rPr dirty="0" spc="-145"/>
              <a:t> </a:t>
            </a:r>
            <a:r>
              <a:rPr dirty="0" spc="-80"/>
              <a:t>her</a:t>
            </a:r>
            <a:r>
              <a:rPr dirty="0" spc="-140"/>
              <a:t> </a:t>
            </a:r>
            <a:r>
              <a:rPr dirty="0" spc="-190"/>
              <a:t>because</a:t>
            </a:r>
            <a:r>
              <a:rPr dirty="0" spc="-140"/>
              <a:t> </a:t>
            </a:r>
            <a:r>
              <a:rPr dirty="0" spc="-195"/>
              <a:t>she</a:t>
            </a:r>
            <a:r>
              <a:rPr dirty="0" spc="-145"/>
              <a:t> </a:t>
            </a:r>
            <a:r>
              <a:rPr dirty="0" spc="-55"/>
              <a:t>did</a:t>
            </a:r>
            <a:r>
              <a:rPr dirty="0" spc="-140"/>
              <a:t> </a:t>
            </a:r>
            <a:r>
              <a:rPr dirty="0"/>
              <a:t>not</a:t>
            </a:r>
            <a:r>
              <a:rPr dirty="0" spc="-140"/>
              <a:t> </a:t>
            </a:r>
            <a:r>
              <a:rPr dirty="0" spc="-20"/>
              <a:t>want </a:t>
            </a:r>
            <a:r>
              <a:rPr dirty="0" spc="-204"/>
              <a:t>Sofya</a:t>
            </a:r>
            <a:r>
              <a:rPr dirty="0" spc="-125"/>
              <a:t> </a:t>
            </a:r>
            <a:r>
              <a:rPr dirty="0"/>
              <a:t>to</a:t>
            </a:r>
            <a:r>
              <a:rPr dirty="0" spc="-125"/>
              <a:t> </a:t>
            </a:r>
            <a:r>
              <a:rPr dirty="0" spc="-225"/>
              <a:t>see</a:t>
            </a:r>
            <a:r>
              <a:rPr dirty="0" spc="-130"/>
              <a:t> </a:t>
            </a:r>
            <a:r>
              <a:rPr dirty="0" spc="-80"/>
              <a:t>her</a:t>
            </a:r>
            <a:r>
              <a:rPr dirty="0" spc="-135"/>
              <a:t> </a:t>
            </a:r>
            <a:r>
              <a:rPr dirty="0" spc="-20"/>
              <a:t>in</a:t>
            </a:r>
            <a:r>
              <a:rPr dirty="0" spc="-120"/>
              <a:t> </a:t>
            </a:r>
            <a:r>
              <a:rPr dirty="0" spc="-10"/>
              <a:t>pain.</a:t>
            </a:r>
          </a:p>
          <a:p>
            <a:pPr marL="20955">
              <a:lnSpc>
                <a:spcPct val="100000"/>
              </a:lnSpc>
              <a:spcBef>
                <a:spcPts val="715"/>
              </a:spcBef>
            </a:pPr>
          </a:p>
          <a:p>
            <a:pPr marL="465455" indent="-431800">
              <a:lnSpc>
                <a:spcPts val="2915"/>
              </a:lnSpc>
              <a:spcBef>
                <a:spcPts val="5"/>
              </a:spcBef>
              <a:buChar char="•"/>
              <a:tabLst>
                <a:tab pos="465455" algn="l"/>
              </a:tabLst>
            </a:pPr>
            <a:r>
              <a:rPr dirty="0" spc="-204"/>
              <a:t>The</a:t>
            </a:r>
            <a:r>
              <a:rPr dirty="0" spc="-140"/>
              <a:t> </a:t>
            </a:r>
            <a:r>
              <a:rPr dirty="0" spc="-85"/>
              <a:t>hospital</a:t>
            </a:r>
            <a:r>
              <a:rPr dirty="0" spc="-140"/>
              <a:t> </a:t>
            </a:r>
            <a:r>
              <a:rPr dirty="0" spc="-90"/>
              <a:t>coordinated</a:t>
            </a:r>
            <a:r>
              <a:rPr dirty="0" spc="-135"/>
              <a:t> </a:t>
            </a:r>
            <a:r>
              <a:rPr dirty="0" spc="-229"/>
              <a:t>a</a:t>
            </a:r>
            <a:r>
              <a:rPr dirty="0" spc="-135"/>
              <a:t> </a:t>
            </a:r>
            <a:r>
              <a:rPr dirty="0" spc="-40"/>
              <a:t>hotel</a:t>
            </a:r>
            <a:r>
              <a:rPr dirty="0" spc="-140"/>
              <a:t> </a:t>
            </a:r>
            <a:r>
              <a:rPr dirty="0" spc="-80"/>
              <a:t>room</a:t>
            </a:r>
            <a:r>
              <a:rPr dirty="0" spc="-140"/>
              <a:t> </a:t>
            </a:r>
            <a:r>
              <a:rPr dirty="0"/>
              <a:t>for</a:t>
            </a:r>
            <a:r>
              <a:rPr dirty="0" spc="-140"/>
              <a:t> </a:t>
            </a:r>
            <a:r>
              <a:rPr dirty="0" spc="-55"/>
              <a:t>them</a:t>
            </a:r>
            <a:r>
              <a:rPr dirty="0" spc="-140"/>
              <a:t> </a:t>
            </a:r>
            <a:r>
              <a:rPr dirty="0"/>
              <a:t>to</a:t>
            </a:r>
            <a:r>
              <a:rPr dirty="0" spc="-135"/>
              <a:t> </a:t>
            </a:r>
            <a:r>
              <a:rPr dirty="0" spc="-165"/>
              <a:t>stay</a:t>
            </a:r>
            <a:r>
              <a:rPr dirty="0" spc="-140"/>
              <a:t> </a:t>
            </a:r>
            <a:r>
              <a:rPr dirty="0" spc="-20"/>
              <a:t>in</a:t>
            </a:r>
            <a:r>
              <a:rPr dirty="0" spc="-135"/>
              <a:t> </a:t>
            </a:r>
            <a:r>
              <a:rPr dirty="0"/>
              <a:t>for</a:t>
            </a:r>
            <a:r>
              <a:rPr dirty="0" spc="-140"/>
              <a:t> </a:t>
            </a:r>
            <a:r>
              <a:rPr dirty="0" spc="-25"/>
              <a:t>the</a:t>
            </a:r>
          </a:p>
          <a:p>
            <a:pPr marL="465455">
              <a:lnSpc>
                <a:spcPts val="2410"/>
              </a:lnSpc>
            </a:pPr>
            <a:r>
              <a:rPr dirty="0" spc="-55"/>
              <a:t>month</a:t>
            </a:r>
            <a:r>
              <a:rPr dirty="0" spc="-125"/>
              <a:t> </a:t>
            </a:r>
            <a:r>
              <a:rPr dirty="0" spc="-30"/>
              <a:t>after</a:t>
            </a:r>
            <a:r>
              <a:rPr dirty="0" spc="-130"/>
              <a:t> </a:t>
            </a:r>
            <a:r>
              <a:rPr dirty="0" spc="-145"/>
              <a:t>discharge,</a:t>
            </a:r>
            <a:r>
              <a:rPr dirty="0" spc="-125"/>
              <a:t> </a:t>
            </a:r>
            <a:r>
              <a:rPr dirty="0" spc="-140"/>
              <a:t>and</a:t>
            </a:r>
            <a:r>
              <a:rPr dirty="0" spc="-125"/>
              <a:t> </a:t>
            </a:r>
            <a:r>
              <a:rPr dirty="0" spc="-65"/>
              <a:t>this</a:t>
            </a:r>
            <a:r>
              <a:rPr dirty="0" spc="-120"/>
              <a:t> </a:t>
            </a:r>
            <a:r>
              <a:rPr dirty="0" spc="-105"/>
              <a:t>helped</a:t>
            </a:r>
            <a:r>
              <a:rPr dirty="0" spc="-125"/>
              <a:t> </a:t>
            </a:r>
            <a:r>
              <a:rPr dirty="0" spc="-85"/>
              <a:t>significantly</a:t>
            </a:r>
            <a:r>
              <a:rPr dirty="0" spc="-125"/>
              <a:t> </a:t>
            </a:r>
            <a:r>
              <a:rPr dirty="0" spc="-20"/>
              <a:t>with</a:t>
            </a:r>
          </a:p>
          <a:p>
            <a:pPr marL="465455" marR="653415">
              <a:lnSpc>
                <a:spcPct val="70400"/>
              </a:lnSpc>
              <a:spcBef>
                <a:spcPts val="505"/>
              </a:spcBef>
            </a:pPr>
            <a:r>
              <a:rPr dirty="0" spc="-60"/>
              <a:t>transportation</a:t>
            </a:r>
            <a:r>
              <a:rPr dirty="0" spc="-125"/>
              <a:t> </a:t>
            </a:r>
            <a:r>
              <a:rPr dirty="0" spc="-140"/>
              <a:t>and</a:t>
            </a:r>
            <a:r>
              <a:rPr dirty="0" spc="-114"/>
              <a:t> </a:t>
            </a:r>
            <a:r>
              <a:rPr dirty="0" spc="-135"/>
              <a:t>making</a:t>
            </a:r>
            <a:r>
              <a:rPr dirty="0" spc="-130"/>
              <a:t> </a:t>
            </a:r>
            <a:r>
              <a:rPr dirty="0" spc="90"/>
              <a:t>it</a:t>
            </a:r>
            <a:r>
              <a:rPr dirty="0" spc="-125"/>
              <a:t> </a:t>
            </a:r>
            <a:r>
              <a:rPr dirty="0"/>
              <a:t>to</a:t>
            </a:r>
            <a:r>
              <a:rPr dirty="0" spc="-125"/>
              <a:t> </a:t>
            </a:r>
            <a:r>
              <a:rPr dirty="0"/>
              <a:t>their</a:t>
            </a:r>
            <a:r>
              <a:rPr dirty="0" spc="-125"/>
              <a:t> </a:t>
            </a:r>
            <a:r>
              <a:rPr dirty="0" spc="-155"/>
              <a:t>many</a:t>
            </a:r>
            <a:r>
              <a:rPr dirty="0" spc="-125"/>
              <a:t> </a:t>
            </a:r>
            <a:r>
              <a:rPr dirty="0" spc="-80"/>
              <a:t>appointments</a:t>
            </a:r>
            <a:r>
              <a:rPr dirty="0" spc="-120"/>
              <a:t> </a:t>
            </a:r>
            <a:r>
              <a:rPr dirty="0" spc="-20"/>
              <a:t>in</a:t>
            </a:r>
            <a:r>
              <a:rPr dirty="0" spc="-125"/>
              <a:t> </a:t>
            </a:r>
            <a:r>
              <a:rPr dirty="0" spc="-25"/>
              <a:t>the </a:t>
            </a:r>
            <a:r>
              <a:rPr dirty="0" spc="-105"/>
              <a:t>post-op</a:t>
            </a:r>
            <a:r>
              <a:rPr dirty="0" spc="-100"/>
              <a:t> </a:t>
            </a:r>
            <a:r>
              <a:rPr dirty="0" spc="-10"/>
              <a:t>period.</a:t>
            </a:r>
          </a:p>
          <a:p>
            <a:pPr marL="20955">
              <a:lnSpc>
                <a:spcPct val="100000"/>
              </a:lnSpc>
              <a:spcBef>
                <a:spcPts val="720"/>
              </a:spcBef>
            </a:pPr>
          </a:p>
          <a:p>
            <a:pPr marL="465455" indent="-431800">
              <a:lnSpc>
                <a:spcPct val="100000"/>
              </a:lnSpc>
              <a:buChar char="•"/>
              <a:tabLst>
                <a:tab pos="465455" algn="l"/>
              </a:tabLst>
            </a:pPr>
            <a:r>
              <a:rPr dirty="0" spc="-204"/>
              <a:t>Sofya</a:t>
            </a:r>
            <a:r>
              <a:rPr dirty="0" spc="-120"/>
              <a:t> </a:t>
            </a:r>
            <a:r>
              <a:rPr dirty="0" spc="-225"/>
              <a:t>has</a:t>
            </a:r>
            <a:r>
              <a:rPr dirty="0" spc="-120"/>
              <a:t> </a:t>
            </a:r>
            <a:r>
              <a:rPr dirty="0"/>
              <a:t>not</a:t>
            </a:r>
            <a:r>
              <a:rPr dirty="0" spc="-120"/>
              <a:t> </a:t>
            </a:r>
            <a:r>
              <a:rPr dirty="0" spc="-80"/>
              <a:t>required</a:t>
            </a:r>
            <a:r>
              <a:rPr dirty="0" spc="-120"/>
              <a:t> </a:t>
            </a:r>
            <a:r>
              <a:rPr dirty="0" spc="-135"/>
              <a:t>dialysis</a:t>
            </a:r>
            <a:r>
              <a:rPr dirty="0" spc="-114"/>
              <a:t> </a:t>
            </a:r>
            <a:r>
              <a:rPr dirty="0" spc="-170"/>
              <a:t>since</a:t>
            </a:r>
            <a:r>
              <a:rPr dirty="0" spc="-125"/>
              <a:t> </a:t>
            </a:r>
            <a:r>
              <a:rPr dirty="0" spc="-10"/>
              <a:t>transplant.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8555" rIns="0" bIns="0" rtlCol="0" vert="horz">
            <a:spAutoFit/>
          </a:bodyPr>
          <a:lstStyle/>
          <a:p>
            <a:pPr marL="83820">
              <a:lnSpc>
                <a:spcPct val="100000"/>
              </a:lnSpc>
              <a:spcBef>
                <a:spcPts val="100"/>
              </a:spcBef>
            </a:pPr>
            <a:r>
              <a:rPr dirty="0" sz="5900" spc="-385"/>
              <a:t>Closing</a:t>
            </a:r>
            <a:endParaRPr sz="59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59799" y="2383028"/>
            <a:ext cx="6316345" cy="18110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80"/>
              </a:lnSpc>
              <a:spcBef>
                <a:spcPts val="100"/>
              </a:spcBef>
            </a:pPr>
            <a:r>
              <a:rPr dirty="0" sz="8800" spc="-735" b="1">
                <a:latin typeface="Arial"/>
                <a:cs typeface="Arial"/>
              </a:rPr>
              <a:t>Call</a:t>
            </a:r>
            <a:r>
              <a:rPr dirty="0" sz="8800" spc="-475" b="1">
                <a:latin typeface="Arial"/>
                <a:cs typeface="Arial"/>
              </a:rPr>
              <a:t> </a:t>
            </a:r>
            <a:r>
              <a:rPr dirty="0" sz="8800" spc="-310" b="1">
                <a:latin typeface="Arial"/>
                <a:cs typeface="Arial"/>
              </a:rPr>
              <a:t>to</a:t>
            </a:r>
            <a:r>
              <a:rPr dirty="0" sz="8800" spc="-459" b="1">
                <a:latin typeface="Arial"/>
                <a:cs typeface="Arial"/>
              </a:rPr>
              <a:t> </a:t>
            </a:r>
            <a:r>
              <a:rPr dirty="0" sz="8800" spc="-660" b="1">
                <a:latin typeface="Arial"/>
                <a:cs typeface="Arial"/>
              </a:rPr>
              <a:t>Action</a:t>
            </a:r>
            <a:endParaRPr sz="8800">
              <a:latin typeface="Arial"/>
              <a:cs typeface="Arial"/>
            </a:endParaRPr>
          </a:p>
          <a:p>
            <a:pPr marL="80010">
              <a:lnSpc>
                <a:spcPts val="4180"/>
              </a:lnSpc>
            </a:pPr>
            <a:r>
              <a:rPr dirty="0" sz="4050" spc="-305"/>
              <a:t>We</a:t>
            </a:r>
            <a:r>
              <a:rPr dirty="0" sz="4050" spc="-155"/>
              <a:t> </a:t>
            </a:r>
            <a:r>
              <a:rPr dirty="0" sz="4050" spc="-90"/>
              <a:t>want</a:t>
            </a:r>
            <a:r>
              <a:rPr dirty="0" sz="4050" spc="-155"/>
              <a:t> </a:t>
            </a:r>
            <a:r>
              <a:rPr dirty="0" sz="4050"/>
              <a:t>to</a:t>
            </a:r>
            <a:r>
              <a:rPr dirty="0" sz="4050" spc="-155"/>
              <a:t> </a:t>
            </a:r>
            <a:r>
              <a:rPr dirty="0" sz="4050" spc="-65"/>
              <a:t>partner</a:t>
            </a:r>
            <a:r>
              <a:rPr dirty="0" sz="4050" spc="-155"/>
              <a:t> </a:t>
            </a:r>
            <a:r>
              <a:rPr dirty="0" sz="4050"/>
              <a:t>with</a:t>
            </a:r>
            <a:r>
              <a:rPr dirty="0" sz="4050" spc="-155"/>
              <a:t> </a:t>
            </a:r>
            <a:r>
              <a:rPr dirty="0" sz="4050" spc="-20"/>
              <a:t>you!</a:t>
            </a:r>
            <a:endParaRPr sz="40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292" y="6292057"/>
            <a:ext cx="532056" cy="410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066800"/>
          </a:xfrm>
          <a:custGeom>
            <a:avLst/>
            <a:gdLst/>
            <a:ahLst/>
            <a:cxnLst/>
            <a:rect l="l" t="t" r="r" b="b"/>
            <a:pathLst>
              <a:path w="12192000" h="1066800">
                <a:moveTo>
                  <a:pt x="12191999" y="1066799"/>
                </a:moveTo>
                <a:lnTo>
                  <a:pt x="0" y="10667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1066799"/>
                </a:lnTo>
                <a:close/>
              </a:path>
            </a:pathLst>
          </a:custGeom>
          <a:solidFill>
            <a:srgbClr val="203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835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pc="-204"/>
              <a:t>How</a:t>
            </a:r>
            <a:r>
              <a:rPr dirty="0" spc="-180"/>
              <a:t> </a:t>
            </a:r>
            <a:r>
              <a:rPr dirty="0"/>
              <a:t>to</a:t>
            </a:r>
            <a:r>
              <a:rPr dirty="0" spc="-175"/>
              <a:t> </a:t>
            </a:r>
            <a:r>
              <a:rPr dirty="0" spc="-220"/>
              <a:t>Get</a:t>
            </a:r>
            <a:r>
              <a:rPr dirty="0" spc="-180"/>
              <a:t> </a:t>
            </a:r>
            <a:r>
              <a:rPr dirty="0" spc="-145"/>
              <a:t>Involved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0473" y="196194"/>
            <a:ext cx="695647" cy="6547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2362475"/>
            <a:ext cx="11887199" cy="30823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20376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775" y="0"/>
            <a:ext cx="10724197" cy="4846141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5367489" y="2900812"/>
            <a:ext cx="1630045" cy="314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265">
                <a:latin typeface="Arial Black"/>
                <a:cs typeface="Arial Black"/>
              </a:rPr>
              <a:t>Save</a:t>
            </a:r>
            <a:r>
              <a:rPr dirty="0" sz="1900" spc="-250">
                <a:latin typeface="Arial Black"/>
                <a:cs typeface="Arial Black"/>
              </a:rPr>
              <a:t> </a:t>
            </a:r>
            <a:r>
              <a:rPr dirty="0" sz="1900" spc="-165">
                <a:latin typeface="Arial Black"/>
                <a:cs typeface="Arial Black"/>
              </a:rPr>
              <a:t>the</a:t>
            </a:r>
            <a:r>
              <a:rPr dirty="0" sz="1900" spc="-250">
                <a:latin typeface="Arial Black"/>
                <a:cs typeface="Arial Black"/>
              </a:rPr>
              <a:t> </a:t>
            </a:r>
            <a:r>
              <a:rPr dirty="0" sz="1900" spc="-95">
                <a:latin typeface="Arial Black"/>
                <a:cs typeface="Arial Black"/>
              </a:rPr>
              <a:t>Date!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64725" y="98675"/>
            <a:ext cx="10724515" cy="6759575"/>
            <a:chOff x="864725" y="98675"/>
            <a:chExt cx="10724515" cy="67595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2874" y="98675"/>
              <a:ext cx="3296409" cy="5929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64725" y="4846149"/>
              <a:ext cx="10724515" cy="2012314"/>
            </a:xfrm>
            <a:custGeom>
              <a:avLst/>
              <a:gdLst/>
              <a:ahLst/>
              <a:cxnLst/>
              <a:rect l="l" t="t" r="r" b="b"/>
              <a:pathLst>
                <a:path w="10724515" h="2012315">
                  <a:moveTo>
                    <a:pt x="10724099" y="2011850"/>
                  </a:moveTo>
                  <a:lnTo>
                    <a:pt x="0" y="2011850"/>
                  </a:lnTo>
                  <a:lnTo>
                    <a:pt x="0" y="0"/>
                  </a:lnTo>
                  <a:lnTo>
                    <a:pt x="10724099" y="0"/>
                  </a:lnTo>
                  <a:lnTo>
                    <a:pt x="10724099" y="2011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7789" y="4864775"/>
              <a:ext cx="3293206" cy="101544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19740" y="3190381"/>
            <a:ext cx="10008870" cy="3298190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algn="ctr" marR="170815">
              <a:lnSpc>
                <a:spcPct val="100000"/>
              </a:lnSpc>
              <a:spcBef>
                <a:spcPts val="1010"/>
              </a:spcBef>
            </a:pPr>
            <a:r>
              <a:rPr dirty="0" sz="1900" spc="-240">
                <a:solidFill>
                  <a:srgbClr val="FFFFFF"/>
                </a:solidFill>
                <a:latin typeface="Arial Black"/>
                <a:cs typeface="Arial Black"/>
              </a:rPr>
              <a:t>HEALTH</a:t>
            </a:r>
            <a:r>
              <a:rPr dirty="0" sz="1900" spc="-19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254">
                <a:solidFill>
                  <a:srgbClr val="FFFFFF"/>
                </a:solidFill>
                <a:latin typeface="Arial Black"/>
                <a:cs typeface="Arial Black"/>
              </a:rPr>
              <a:t>EXPERIENCES</a:t>
            </a:r>
            <a:r>
              <a:rPr dirty="0" sz="1900" spc="-19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100">
                <a:solidFill>
                  <a:srgbClr val="FFFFFF"/>
                </a:solidFill>
                <a:latin typeface="Arial Black"/>
                <a:cs typeface="Arial Black"/>
              </a:rPr>
              <a:t>RESEARCH</a:t>
            </a:r>
            <a:endParaRPr sz="1900">
              <a:latin typeface="Arial Black"/>
              <a:cs typeface="Arial Black"/>
            </a:endParaRPr>
          </a:p>
          <a:p>
            <a:pPr marL="3427729" marR="3584575" indent="782955">
              <a:lnSpc>
                <a:spcPct val="140000"/>
              </a:lnSpc>
            </a:pPr>
            <a:r>
              <a:rPr dirty="0" sz="1900" spc="-170">
                <a:solidFill>
                  <a:srgbClr val="FFFFFF"/>
                </a:solidFill>
                <a:latin typeface="Arial Black"/>
                <a:cs typeface="Arial Black"/>
              </a:rPr>
              <a:t>2026</a:t>
            </a:r>
            <a:r>
              <a:rPr dirty="0" sz="1900" spc="-25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75">
                <a:solidFill>
                  <a:srgbClr val="FFFFFF"/>
                </a:solidFill>
                <a:latin typeface="Arial Black"/>
                <a:cs typeface="Arial Black"/>
              </a:rPr>
              <a:t>Training </a:t>
            </a:r>
            <a:r>
              <a:rPr dirty="0" sz="1900" spc="-200">
                <a:solidFill>
                  <a:srgbClr val="FFFFFF"/>
                </a:solidFill>
                <a:latin typeface="Arial Black"/>
                <a:cs typeface="Arial Black"/>
              </a:rPr>
              <a:t>Tentative</a:t>
            </a:r>
            <a:r>
              <a:rPr dirty="0" sz="1900" spc="-2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200">
                <a:solidFill>
                  <a:srgbClr val="FFFFFF"/>
                </a:solidFill>
                <a:latin typeface="Arial Black"/>
                <a:cs typeface="Arial Black"/>
              </a:rPr>
              <a:t>dates:</a:t>
            </a:r>
            <a:r>
              <a:rPr dirty="0" sz="1900" spc="-2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140">
                <a:solidFill>
                  <a:srgbClr val="FFFFFF"/>
                </a:solidFill>
                <a:latin typeface="Arial Black"/>
                <a:cs typeface="Arial Black"/>
              </a:rPr>
              <a:t>May</a:t>
            </a:r>
            <a:r>
              <a:rPr dirty="0" sz="1900" spc="-2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dirty="0" sz="1900" spc="-125">
                <a:solidFill>
                  <a:srgbClr val="FFFFFF"/>
                </a:solidFill>
                <a:latin typeface="Arial Black"/>
                <a:cs typeface="Arial Black"/>
              </a:rPr>
              <a:t>18-</a:t>
            </a:r>
            <a:r>
              <a:rPr dirty="0" sz="1900" spc="-105">
                <a:solidFill>
                  <a:srgbClr val="FFFFFF"/>
                </a:solidFill>
                <a:latin typeface="Arial Black"/>
                <a:cs typeface="Arial Black"/>
              </a:rPr>
              <a:t>21</a:t>
            </a:r>
            <a:endParaRPr sz="1900">
              <a:latin typeface="Arial Black"/>
              <a:cs typeface="Arial Black"/>
            </a:endParaRPr>
          </a:p>
          <a:p>
            <a:pPr algn="ctr" marL="2540">
              <a:lnSpc>
                <a:spcPct val="100000"/>
              </a:lnSpc>
              <a:spcBef>
                <a:spcPts val="915"/>
              </a:spcBef>
            </a:pP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15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updates,</a:t>
            </a:r>
            <a:r>
              <a:rPr dirty="0" sz="15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dirty="0" sz="15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dirty="0" sz="1500" spc="3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14" b="1">
                <a:solidFill>
                  <a:srgbClr val="FFFFFF"/>
                </a:solidFill>
                <a:latin typeface="Arial"/>
                <a:cs typeface="Arial"/>
                <a:hlinkClick r:id="rId5"/>
              </a:rPr>
              <a:t>HERNTraining@salud.unm.edu</a:t>
            </a:r>
            <a:endParaRPr sz="1800">
              <a:latin typeface="Arial"/>
              <a:cs typeface="Arial"/>
            </a:endParaRPr>
          </a:p>
          <a:p>
            <a:pPr marL="24765" marR="3394710" indent="273050">
              <a:lnSpc>
                <a:spcPct val="140000"/>
              </a:lnSpc>
              <a:spcBef>
                <a:spcPts val="730"/>
              </a:spcBef>
            </a:pPr>
            <a:r>
              <a:rPr dirty="0" sz="1700" spc="-185">
                <a:latin typeface="Arial Black"/>
                <a:cs typeface="Arial Black"/>
              </a:rPr>
              <a:t>Hosted</a:t>
            </a:r>
            <a:r>
              <a:rPr dirty="0" sz="1700" spc="-204">
                <a:latin typeface="Arial Black"/>
                <a:cs typeface="Arial Black"/>
              </a:rPr>
              <a:t> </a:t>
            </a:r>
            <a:r>
              <a:rPr dirty="0" sz="1700" spc="-155">
                <a:latin typeface="Arial Black"/>
                <a:cs typeface="Arial Black"/>
              </a:rPr>
              <a:t>by</a:t>
            </a:r>
            <a:r>
              <a:rPr dirty="0" sz="1700" spc="-200">
                <a:latin typeface="Arial Black"/>
                <a:cs typeface="Arial Black"/>
              </a:rPr>
              <a:t> </a:t>
            </a:r>
            <a:r>
              <a:rPr dirty="0" sz="1700" spc="-160">
                <a:latin typeface="Arial Black"/>
                <a:cs typeface="Arial Black"/>
              </a:rPr>
              <a:t>the</a:t>
            </a:r>
            <a:r>
              <a:rPr dirty="0" sz="1700" spc="-200">
                <a:latin typeface="Arial Black"/>
                <a:cs typeface="Arial Black"/>
              </a:rPr>
              <a:t> </a:t>
            </a:r>
            <a:r>
              <a:rPr dirty="0" sz="1700" spc="-150">
                <a:latin typeface="Arial Black"/>
                <a:cs typeface="Arial Black"/>
              </a:rPr>
              <a:t>University</a:t>
            </a:r>
            <a:r>
              <a:rPr dirty="0" sz="1700" spc="-200">
                <a:latin typeface="Arial Black"/>
                <a:cs typeface="Arial Black"/>
              </a:rPr>
              <a:t> </a:t>
            </a:r>
            <a:r>
              <a:rPr dirty="0" sz="1700" spc="-114">
                <a:latin typeface="Arial Black"/>
                <a:cs typeface="Arial Black"/>
              </a:rPr>
              <a:t>of</a:t>
            </a:r>
            <a:r>
              <a:rPr dirty="0" sz="1700" spc="-200">
                <a:latin typeface="Arial Black"/>
                <a:cs typeface="Arial Black"/>
              </a:rPr>
              <a:t> New </a:t>
            </a:r>
            <a:r>
              <a:rPr dirty="0" sz="1700" spc="-170">
                <a:latin typeface="Arial Black"/>
                <a:cs typeface="Arial Black"/>
              </a:rPr>
              <a:t>Mexico</a:t>
            </a:r>
            <a:r>
              <a:rPr dirty="0" sz="1700" spc="-204">
                <a:latin typeface="Arial Black"/>
                <a:cs typeface="Arial Black"/>
              </a:rPr>
              <a:t> </a:t>
            </a:r>
            <a:r>
              <a:rPr dirty="0" sz="1700" spc="-195">
                <a:latin typeface="Arial Black"/>
                <a:cs typeface="Arial Black"/>
              </a:rPr>
              <a:t>Southwest</a:t>
            </a:r>
            <a:r>
              <a:rPr dirty="0" sz="1700" spc="-200">
                <a:latin typeface="Arial Black"/>
                <a:cs typeface="Arial Black"/>
              </a:rPr>
              <a:t> </a:t>
            </a:r>
            <a:r>
              <a:rPr dirty="0" sz="1700" spc="-165">
                <a:latin typeface="Arial Black"/>
                <a:cs typeface="Arial Black"/>
              </a:rPr>
              <a:t>Center</a:t>
            </a:r>
            <a:r>
              <a:rPr dirty="0" sz="1700" spc="-200">
                <a:latin typeface="Arial Black"/>
                <a:cs typeface="Arial Black"/>
              </a:rPr>
              <a:t> </a:t>
            </a:r>
            <a:r>
              <a:rPr dirty="0" sz="1700" spc="-25">
                <a:latin typeface="Arial Black"/>
                <a:cs typeface="Arial Black"/>
              </a:rPr>
              <a:t>for </a:t>
            </a:r>
            <a:r>
              <a:rPr dirty="0" sz="1700" spc="-180">
                <a:latin typeface="Arial Black"/>
                <a:cs typeface="Arial Black"/>
              </a:rPr>
              <a:t>Advancing</a:t>
            </a:r>
            <a:r>
              <a:rPr dirty="0" sz="1700" spc="-170">
                <a:latin typeface="Arial Black"/>
                <a:cs typeface="Arial Black"/>
              </a:rPr>
              <a:t> </a:t>
            </a:r>
            <a:r>
              <a:rPr dirty="0" sz="1700" spc="-165">
                <a:latin typeface="Arial Black"/>
                <a:cs typeface="Arial Black"/>
              </a:rPr>
              <a:t>Clinical</a:t>
            </a:r>
            <a:r>
              <a:rPr dirty="0" sz="1700" spc="-170">
                <a:latin typeface="Arial Black"/>
                <a:cs typeface="Arial Black"/>
              </a:rPr>
              <a:t> </a:t>
            </a:r>
            <a:r>
              <a:rPr dirty="0" sz="1700" spc="-190">
                <a:latin typeface="Arial Black"/>
                <a:cs typeface="Arial Black"/>
              </a:rPr>
              <a:t>and</a:t>
            </a:r>
            <a:r>
              <a:rPr dirty="0" sz="1700" spc="-165">
                <a:latin typeface="Arial Black"/>
                <a:cs typeface="Arial Black"/>
              </a:rPr>
              <a:t> </a:t>
            </a:r>
            <a:r>
              <a:rPr dirty="0" sz="1700" spc="-175">
                <a:latin typeface="Arial Black"/>
                <a:cs typeface="Arial Black"/>
              </a:rPr>
              <a:t>Translational</a:t>
            </a:r>
            <a:r>
              <a:rPr dirty="0" sz="1700" spc="-170">
                <a:latin typeface="Arial Black"/>
                <a:cs typeface="Arial Black"/>
              </a:rPr>
              <a:t> </a:t>
            </a:r>
            <a:r>
              <a:rPr dirty="0" sz="1700" spc="-155">
                <a:latin typeface="Arial Black"/>
                <a:cs typeface="Arial Black"/>
              </a:rPr>
              <a:t>Innovation</a:t>
            </a:r>
            <a:r>
              <a:rPr dirty="0" sz="1700" spc="-165">
                <a:latin typeface="Arial Black"/>
                <a:cs typeface="Arial Black"/>
              </a:rPr>
              <a:t> </a:t>
            </a:r>
            <a:r>
              <a:rPr dirty="0" sz="1700" spc="-195">
                <a:latin typeface="Arial Black"/>
                <a:cs typeface="Arial Black"/>
              </a:rPr>
              <a:t>(Southwest</a:t>
            </a:r>
            <a:r>
              <a:rPr dirty="0" sz="1700" spc="-170">
                <a:latin typeface="Arial Black"/>
                <a:cs typeface="Arial Black"/>
              </a:rPr>
              <a:t> </a:t>
            </a:r>
            <a:r>
              <a:rPr dirty="0" sz="1700" spc="-120">
                <a:latin typeface="Arial Black"/>
                <a:cs typeface="Arial Black"/>
              </a:rPr>
              <a:t>CACTI)</a:t>
            </a:r>
            <a:endParaRPr sz="1700">
              <a:latin typeface="Arial Black"/>
              <a:cs typeface="Arial Black"/>
            </a:endParaRPr>
          </a:p>
          <a:p>
            <a:pPr algn="ctr" marL="12700" marR="5080" indent="-1270">
              <a:lnSpc>
                <a:spcPct val="140000"/>
              </a:lnSpc>
              <a:spcBef>
                <a:spcPts val="1635"/>
              </a:spcBef>
            </a:pPr>
            <a:r>
              <a:rPr dirty="0" sz="1500" spc="-50" b="1">
                <a:latin typeface="Arial"/>
                <a:cs typeface="Arial"/>
              </a:rPr>
              <a:t>Instructors</a:t>
            </a:r>
            <a:r>
              <a:rPr dirty="0" sz="1500" spc="-85" b="1">
                <a:latin typeface="Arial"/>
                <a:cs typeface="Arial"/>
              </a:rPr>
              <a:t> </a:t>
            </a:r>
            <a:r>
              <a:rPr dirty="0" sz="1500" spc="-45" b="1">
                <a:latin typeface="Arial"/>
                <a:cs typeface="Arial"/>
              </a:rPr>
              <a:t>from: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45" b="1">
                <a:latin typeface="Arial"/>
                <a:cs typeface="Arial"/>
              </a:rPr>
              <a:t>University</a:t>
            </a:r>
            <a:r>
              <a:rPr dirty="0" sz="1500" spc="-85" b="1">
                <a:latin typeface="Arial"/>
                <a:cs typeface="Arial"/>
              </a:rPr>
              <a:t>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60" b="1">
                <a:latin typeface="Arial"/>
                <a:cs typeface="Arial"/>
              </a:rPr>
              <a:t>Wisconsin-</a:t>
            </a:r>
            <a:r>
              <a:rPr dirty="0" sz="1500" spc="-65" b="1">
                <a:latin typeface="Arial"/>
                <a:cs typeface="Arial"/>
              </a:rPr>
              <a:t>Madison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85" b="1">
                <a:latin typeface="Arial"/>
                <a:cs typeface="Arial"/>
              </a:rPr>
              <a:t>· </a:t>
            </a:r>
            <a:r>
              <a:rPr dirty="0" sz="1500" spc="-55" b="1">
                <a:latin typeface="Arial"/>
                <a:cs typeface="Arial"/>
              </a:rPr>
              <a:t>Oregon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Health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30" b="1">
                <a:latin typeface="Arial"/>
                <a:cs typeface="Arial"/>
              </a:rPr>
              <a:t>&amp;</a:t>
            </a:r>
            <a:r>
              <a:rPr dirty="0" sz="1500" spc="-85" b="1">
                <a:latin typeface="Arial"/>
                <a:cs typeface="Arial"/>
              </a:rPr>
              <a:t> </a:t>
            </a:r>
            <a:r>
              <a:rPr dirty="0" sz="1500" spc="-105" b="1">
                <a:latin typeface="Arial"/>
                <a:cs typeface="Arial"/>
              </a:rPr>
              <a:t>Sciences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45" b="1">
                <a:latin typeface="Arial"/>
                <a:cs typeface="Arial"/>
              </a:rPr>
              <a:t>University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85" b="1">
                <a:latin typeface="Arial"/>
                <a:cs typeface="Arial"/>
              </a:rPr>
              <a:t>· </a:t>
            </a:r>
            <a:r>
              <a:rPr dirty="0" sz="1500" spc="-45" b="1">
                <a:latin typeface="Arial"/>
                <a:cs typeface="Arial"/>
              </a:rPr>
              <a:t>University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New</a:t>
            </a:r>
            <a:r>
              <a:rPr dirty="0" sz="1500" spc="-85" b="1">
                <a:latin typeface="Arial"/>
                <a:cs typeface="Arial"/>
              </a:rPr>
              <a:t> </a:t>
            </a:r>
            <a:r>
              <a:rPr dirty="0" sz="1500" spc="-40" b="1">
                <a:latin typeface="Arial"/>
                <a:cs typeface="Arial"/>
              </a:rPr>
              <a:t>Mexico</a:t>
            </a:r>
            <a:r>
              <a:rPr dirty="0" sz="1500" spc="-80" b="1">
                <a:latin typeface="Arial"/>
                <a:cs typeface="Arial"/>
              </a:rPr>
              <a:t> </a:t>
            </a:r>
            <a:r>
              <a:rPr dirty="0" sz="1500" spc="-50" b="1">
                <a:latin typeface="Arial"/>
                <a:cs typeface="Arial"/>
              </a:rPr>
              <a:t>· </a:t>
            </a:r>
            <a:r>
              <a:rPr dirty="0" sz="1500" spc="-45" b="1">
                <a:latin typeface="Arial"/>
                <a:cs typeface="Arial"/>
              </a:rPr>
              <a:t>University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Utah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100" b="1">
                <a:latin typeface="Arial"/>
                <a:cs typeface="Arial"/>
              </a:rPr>
              <a:t>School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35" b="1">
                <a:latin typeface="Arial"/>
                <a:cs typeface="Arial"/>
              </a:rPr>
              <a:t>Medicine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b="1">
                <a:latin typeface="Arial"/>
                <a:cs typeface="Arial"/>
              </a:rPr>
              <a:t>·</a:t>
            </a:r>
            <a:r>
              <a:rPr dirty="0" sz="1500" spc="229" b="1">
                <a:latin typeface="Arial"/>
                <a:cs typeface="Arial"/>
              </a:rPr>
              <a:t> </a:t>
            </a:r>
            <a:r>
              <a:rPr dirty="0" sz="1500" spc="-110" b="1">
                <a:latin typeface="Arial"/>
                <a:cs typeface="Arial"/>
              </a:rPr>
              <a:t>John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60" b="1">
                <a:latin typeface="Arial"/>
                <a:cs typeface="Arial"/>
              </a:rPr>
              <a:t>Hopkins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75" b="1">
                <a:latin typeface="Arial"/>
                <a:cs typeface="Arial"/>
              </a:rPr>
              <a:t>Bloomberg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100" b="1">
                <a:latin typeface="Arial"/>
                <a:cs typeface="Arial"/>
              </a:rPr>
              <a:t>School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60" b="1">
                <a:latin typeface="Arial"/>
                <a:cs typeface="Arial"/>
              </a:rPr>
              <a:t>Public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20" b="1">
                <a:latin typeface="Arial"/>
                <a:cs typeface="Arial"/>
              </a:rPr>
              <a:t>Health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85" b="1">
                <a:latin typeface="Arial"/>
                <a:cs typeface="Arial"/>
              </a:rPr>
              <a:t>·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70" b="1">
                <a:latin typeface="Arial"/>
                <a:cs typeface="Arial"/>
              </a:rPr>
              <a:t>Yale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100" b="1">
                <a:latin typeface="Arial"/>
                <a:cs typeface="Arial"/>
              </a:rPr>
              <a:t>School </a:t>
            </a:r>
            <a:r>
              <a:rPr dirty="0" sz="1500" spc="-30" b="1">
                <a:latin typeface="Arial"/>
                <a:cs typeface="Arial"/>
              </a:rPr>
              <a:t>of</a:t>
            </a:r>
            <a:r>
              <a:rPr dirty="0" sz="1500" spc="-95" b="1">
                <a:latin typeface="Arial"/>
                <a:cs typeface="Arial"/>
              </a:rPr>
              <a:t> </a:t>
            </a:r>
            <a:r>
              <a:rPr dirty="0" sz="1500" spc="-60" b="1">
                <a:latin typeface="Arial"/>
                <a:cs typeface="Arial"/>
              </a:rPr>
              <a:t>Public</a:t>
            </a:r>
            <a:r>
              <a:rPr dirty="0" sz="1500" spc="-100" b="1">
                <a:latin typeface="Arial"/>
                <a:cs typeface="Arial"/>
              </a:rPr>
              <a:t> </a:t>
            </a:r>
            <a:r>
              <a:rPr dirty="0" sz="1500" spc="-10" b="1">
                <a:latin typeface="Arial"/>
                <a:cs typeface="Arial"/>
              </a:rPr>
              <a:t>Health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59799" y="2383028"/>
            <a:ext cx="5297805" cy="18516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830"/>
              </a:lnSpc>
              <a:spcBef>
                <a:spcPts val="100"/>
              </a:spcBef>
            </a:pPr>
            <a:r>
              <a:rPr dirty="0" sz="8800" spc="-575" b="1">
                <a:latin typeface="Arial"/>
                <a:cs typeface="Arial"/>
              </a:rPr>
              <a:t>Overview</a:t>
            </a:r>
            <a:endParaRPr sz="8800">
              <a:latin typeface="Arial"/>
              <a:cs typeface="Arial"/>
            </a:endParaRPr>
          </a:p>
          <a:p>
            <a:pPr marL="80010">
              <a:lnSpc>
                <a:spcPts val="4550"/>
              </a:lnSpc>
            </a:pPr>
            <a:r>
              <a:rPr dirty="0" sz="4400" spc="-135"/>
              <a:t>Brief</a:t>
            </a:r>
            <a:r>
              <a:rPr dirty="0" sz="4400" spc="-210"/>
              <a:t> </a:t>
            </a:r>
            <a:r>
              <a:rPr dirty="0" sz="4400" spc="-155"/>
              <a:t>History</a:t>
            </a:r>
            <a:r>
              <a:rPr dirty="0" sz="4400" spc="-210"/>
              <a:t> </a:t>
            </a:r>
            <a:r>
              <a:rPr dirty="0" sz="4400" spc="55"/>
              <a:t>&amp;</a:t>
            </a:r>
            <a:r>
              <a:rPr dirty="0" sz="4400" spc="-204"/>
              <a:t> </a:t>
            </a:r>
            <a:r>
              <a:rPr dirty="0" sz="4400" spc="-175"/>
              <a:t>Context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4292" y="6292057"/>
            <a:ext cx="532056" cy="410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63751" y="3767808"/>
            <a:ext cx="3303904" cy="2707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59740" marR="5080" indent="-447675">
              <a:lnSpc>
                <a:spcPct val="100000"/>
              </a:lnSpc>
              <a:spcBef>
                <a:spcPts val="100"/>
              </a:spcBef>
            </a:pPr>
            <a:r>
              <a:rPr dirty="0" sz="8800" spc="-1070" b="1">
                <a:solidFill>
                  <a:srgbClr val="FFFFFF"/>
                </a:solidFill>
                <a:latin typeface="Arial"/>
                <a:cs typeface="Arial"/>
              </a:rPr>
              <a:t>THANK </a:t>
            </a:r>
            <a:r>
              <a:rPr dirty="0" sz="8800" spc="-875" b="1">
                <a:solidFill>
                  <a:srgbClr val="FFFFFF"/>
                </a:solidFill>
                <a:latin typeface="Arial"/>
                <a:cs typeface="Arial"/>
              </a:rPr>
              <a:t>YOU!</a:t>
            </a:r>
            <a:endParaRPr sz="8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954" y="0"/>
            <a:ext cx="4094922" cy="37871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563" y="935740"/>
            <a:ext cx="2851354" cy="285135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654674" y="4352983"/>
            <a:ext cx="47066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Follow</a:t>
            </a:r>
            <a:r>
              <a:rPr dirty="0" sz="24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9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9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Instagram</a:t>
            </a:r>
            <a:r>
              <a:rPr dirty="0" sz="2400" spc="-110">
                <a:solidFill>
                  <a:srgbClr val="FFFFFF"/>
                </a:solidFill>
                <a:latin typeface="Arial"/>
                <a:cs typeface="Arial"/>
              </a:rPr>
              <a:t> @healthexusa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0916" y="5084503"/>
            <a:ext cx="31711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2400" spc="-21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24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website: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u="heavy" sz="2400" spc="-10">
                <a:solidFill>
                  <a:srgbClr val="0D90AA"/>
                </a:solidFill>
                <a:uFill>
                  <a:solidFill>
                    <a:srgbClr val="0D90AA"/>
                  </a:solidFill>
                </a:uFill>
                <a:latin typeface="Arial"/>
                <a:cs typeface="Arial"/>
                <a:hlinkClick r:id="rId4"/>
              </a:rPr>
              <a:t>HealthexperiencesUSA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203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653937" y="2446649"/>
            <a:ext cx="4877435" cy="1366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800" spc="-915" b="1">
                <a:latin typeface="Arial"/>
                <a:cs typeface="Arial"/>
              </a:rPr>
              <a:t>Discussion</a:t>
            </a:r>
            <a:endParaRPr sz="8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7772" y="4984188"/>
            <a:ext cx="7532913" cy="18738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4292" y="6417719"/>
            <a:ext cx="532056" cy="4103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475" y="1191513"/>
            <a:ext cx="10952480" cy="691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900">
                <a:latin typeface="Arial"/>
                <a:cs typeface="Arial"/>
              </a:rPr>
              <a:t>We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are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also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part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of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international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group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of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14+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countries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using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similar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health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experiences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research </a:t>
            </a:r>
            <a:r>
              <a:rPr dirty="0" sz="1900" spc="-20">
                <a:latin typeface="Arial"/>
                <a:cs typeface="Arial"/>
              </a:rPr>
              <a:t>methodology,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Health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Experiences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International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(formally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DIPEx)</a:t>
            </a:r>
            <a:r>
              <a:rPr dirty="0" sz="1900" spc="-5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methodology.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475" y="5520436"/>
            <a:ext cx="11269345" cy="1024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1900">
                <a:latin typeface="Arial"/>
                <a:cs typeface="Arial"/>
              </a:rPr>
              <a:t>Health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Experiences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International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is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internationally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vetted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qualitative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approach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to</a:t>
            </a:r>
            <a:r>
              <a:rPr dirty="0" sz="1900" spc="-7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rigorously</a:t>
            </a:r>
            <a:r>
              <a:rPr dirty="0" sz="1900" spc="-6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eliciting, synthesizing,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and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disseminating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health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experience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narratives;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it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is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considered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the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gold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standard</a:t>
            </a:r>
            <a:r>
              <a:rPr dirty="0" sz="1900" spc="-50">
                <a:latin typeface="Arial"/>
                <a:cs typeface="Arial"/>
              </a:rPr>
              <a:t> </a:t>
            </a:r>
            <a:r>
              <a:rPr dirty="0" sz="1900">
                <a:latin typeface="Arial"/>
                <a:cs typeface="Arial"/>
              </a:rPr>
              <a:t>for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health experience</a:t>
            </a:r>
            <a:r>
              <a:rPr dirty="0" sz="1900" spc="-45">
                <a:latin typeface="Arial"/>
                <a:cs typeface="Arial"/>
              </a:rPr>
              <a:t> </a:t>
            </a:r>
            <a:r>
              <a:rPr dirty="0" sz="1900" spc="-10">
                <a:latin typeface="Arial"/>
                <a:cs typeface="Arial"/>
              </a:rPr>
              <a:t>research.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87436" y="143020"/>
            <a:ext cx="374459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600"/>
              <a:t>HERN</a:t>
            </a:r>
            <a:r>
              <a:rPr dirty="0" sz="4400" spc="-225"/>
              <a:t> </a:t>
            </a:r>
            <a:r>
              <a:rPr dirty="0" sz="4400" spc="-75"/>
              <a:t>in</a:t>
            </a:r>
            <a:r>
              <a:rPr dirty="0" sz="4400" spc="-215"/>
              <a:t> </a:t>
            </a:r>
            <a:r>
              <a:rPr dirty="0" sz="4400" spc="-175"/>
              <a:t>Context</a:t>
            </a:r>
            <a:endParaRPr sz="4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6287" y="1996312"/>
            <a:ext cx="5986438" cy="33513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379" y="1747328"/>
            <a:ext cx="6156325" cy="4242435"/>
          </a:xfrm>
          <a:prstGeom prst="rect">
            <a:avLst/>
          </a:prstGeom>
        </p:spPr>
        <p:txBody>
          <a:bodyPr wrap="square" lIns="0" tIns="48894" rIns="0" bIns="0" rtlCol="0" vert="horz">
            <a:spAutoFit/>
          </a:bodyPr>
          <a:lstStyle/>
          <a:p>
            <a:pPr marL="12700" marR="12065">
              <a:lnSpc>
                <a:spcPts val="2270"/>
              </a:lnSpc>
              <a:spcBef>
                <a:spcPts val="384"/>
              </a:spcBef>
            </a:pPr>
            <a:r>
              <a:rPr dirty="0" sz="2100">
                <a:latin typeface="Arial"/>
                <a:cs typeface="Arial"/>
              </a:rPr>
              <a:t>Founded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in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2014,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sz="2100" b="1">
                <a:latin typeface="Arial"/>
                <a:cs typeface="Arial"/>
              </a:rPr>
              <a:t>HERN</a:t>
            </a:r>
            <a:r>
              <a:rPr dirty="0" sz="2100" spc="-15" b="1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is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a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research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consortium </a:t>
            </a:r>
            <a:r>
              <a:rPr dirty="0" sz="2100">
                <a:latin typeface="Arial"/>
                <a:cs typeface="Arial"/>
              </a:rPr>
              <a:t>dedicated</a:t>
            </a:r>
            <a:r>
              <a:rPr dirty="0" sz="2100" spc="-4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to</a:t>
            </a:r>
            <a:r>
              <a:rPr dirty="0" sz="2100" spc="-3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elevating</a:t>
            </a:r>
            <a:r>
              <a:rPr dirty="0" sz="2100" spc="-3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patient</a:t>
            </a:r>
            <a:r>
              <a:rPr dirty="0" sz="2100" spc="-3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voices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through </a:t>
            </a:r>
            <a:r>
              <a:rPr dirty="0" u="heavy" sz="2100" spc="-1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Health</a:t>
            </a:r>
            <a:r>
              <a:rPr dirty="0" sz="2100" spc="-10">
                <a:latin typeface="Arial"/>
                <a:cs typeface="Arial"/>
              </a:rPr>
              <a:t> </a:t>
            </a:r>
            <a:r>
              <a:rPr dirty="0" u="heavy" sz="2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Experiences</a:t>
            </a:r>
            <a:r>
              <a:rPr dirty="0" u="heavy" sz="2100" spc="-3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International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(formerly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DIPEx) methodology.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100">
              <a:latin typeface="Arial"/>
              <a:cs typeface="Arial"/>
            </a:endParaRPr>
          </a:p>
          <a:p>
            <a:pPr marL="12700" marR="287655">
              <a:lnSpc>
                <a:spcPts val="2270"/>
              </a:lnSpc>
              <a:spcBef>
                <a:spcPts val="5"/>
              </a:spcBef>
            </a:pPr>
            <a:r>
              <a:rPr dirty="0" sz="2100">
                <a:latin typeface="Arial"/>
                <a:cs typeface="Arial"/>
              </a:rPr>
              <a:t>This</a:t>
            </a:r>
            <a:r>
              <a:rPr dirty="0" sz="2100" spc="-3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methodology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stems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from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UK’s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Oxford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Health </a:t>
            </a:r>
            <a:r>
              <a:rPr dirty="0" sz="2100">
                <a:latin typeface="Arial"/>
                <a:cs typeface="Arial"/>
              </a:rPr>
              <a:t>Experiences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model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whose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approach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emphasizes </a:t>
            </a:r>
            <a:r>
              <a:rPr dirty="0" sz="2100" b="1">
                <a:latin typeface="Arial"/>
                <a:cs typeface="Arial"/>
              </a:rPr>
              <a:t>deep,</a:t>
            </a:r>
            <a:r>
              <a:rPr dirty="0" sz="2100" spc="-35" b="1">
                <a:latin typeface="Arial"/>
                <a:cs typeface="Arial"/>
              </a:rPr>
              <a:t> </a:t>
            </a:r>
            <a:r>
              <a:rPr dirty="0" sz="2100" spc="-10" b="1">
                <a:latin typeface="Arial"/>
                <a:cs typeface="Arial"/>
              </a:rPr>
              <a:t>narrative-</a:t>
            </a:r>
            <a:r>
              <a:rPr dirty="0" sz="2100" b="1">
                <a:latin typeface="Arial"/>
                <a:cs typeface="Arial"/>
              </a:rPr>
              <a:t>based</a:t>
            </a:r>
            <a:r>
              <a:rPr dirty="0" sz="2100" spc="-35" b="1">
                <a:latin typeface="Arial"/>
                <a:cs typeface="Arial"/>
              </a:rPr>
              <a:t> </a:t>
            </a:r>
            <a:r>
              <a:rPr dirty="0" sz="2100" spc="-10" b="1">
                <a:latin typeface="Arial"/>
                <a:cs typeface="Arial"/>
              </a:rPr>
              <a:t>qualitative</a:t>
            </a:r>
            <a:r>
              <a:rPr dirty="0" sz="2100" spc="-35" b="1">
                <a:latin typeface="Arial"/>
                <a:cs typeface="Arial"/>
              </a:rPr>
              <a:t> </a:t>
            </a:r>
            <a:r>
              <a:rPr dirty="0" sz="2100" spc="-10" b="1">
                <a:latin typeface="Arial"/>
                <a:cs typeface="Arial"/>
              </a:rPr>
              <a:t>interviews </a:t>
            </a:r>
            <a:r>
              <a:rPr dirty="0" sz="2100">
                <a:latin typeface="Arial"/>
                <a:cs typeface="Arial"/>
              </a:rPr>
              <a:t>(typically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30–</a:t>
            </a:r>
            <a:r>
              <a:rPr dirty="0" sz="2100">
                <a:latin typeface="Arial"/>
                <a:cs typeface="Arial"/>
              </a:rPr>
              <a:t>50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per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module).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Our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research</a:t>
            </a:r>
            <a:r>
              <a:rPr dirty="0" sz="2100" spc="-15">
                <a:latin typeface="Arial"/>
                <a:cs typeface="Arial"/>
              </a:rPr>
              <a:t> </a:t>
            </a:r>
            <a:r>
              <a:rPr dirty="0" sz="2100" spc="-25">
                <a:latin typeface="Arial"/>
                <a:cs typeface="Arial"/>
              </a:rPr>
              <a:t>is </a:t>
            </a:r>
            <a:r>
              <a:rPr dirty="0" sz="2100">
                <a:latin typeface="Arial"/>
                <a:cs typeface="Arial"/>
              </a:rPr>
              <a:t>conducted</a:t>
            </a:r>
            <a:r>
              <a:rPr dirty="0" sz="2100" spc="-3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across</a:t>
            </a:r>
            <a:r>
              <a:rPr dirty="0" sz="2100" spc="-2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the</a:t>
            </a:r>
            <a:r>
              <a:rPr dirty="0" sz="2100" spc="-20">
                <a:latin typeface="Arial"/>
                <a:cs typeface="Arial"/>
              </a:rPr>
              <a:t> U.S.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100">
              <a:latin typeface="Arial"/>
              <a:cs typeface="Arial"/>
            </a:endParaRPr>
          </a:p>
          <a:p>
            <a:pPr marL="12700" marR="5080">
              <a:lnSpc>
                <a:spcPts val="2270"/>
              </a:lnSpc>
            </a:pPr>
            <a:r>
              <a:rPr dirty="0" sz="2100">
                <a:latin typeface="Arial"/>
                <a:cs typeface="Arial"/>
              </a:rPr>
              <a:t>We</a:t>
            </a:r>
            <a:r>
              <a:rPr dirty="0" sz="2100" spc="-5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use</a:t>
            </a:r>
            <a:r>
              <a:rPr dirty="0" sz="2100" spc="-45">
                <a:latin typeface="Arial"/>
                <a:cs typeface="Arial"/>
              </a:rPr>
              <a:t> </a:t>
            </a:r>
            <a:r>
              <a:rPr dirty="0" sz="2100" b="1">
                <a:latin typeface="Arial"/>
                <a:cs typeface="Arial"/>
              </a:rPr>
              <a:t>maximum</a:t>
            </a:r>
            <a:r>
              <a:rPr dirty="0" sz="2100" spc="-45" b="1">
                <a:latin typeface="Arial"/>
                <a:cs typeface="Arial"/>
              </a:rPr>
              <a:t> </a:t>
            </a:r>
            <a:r>
              <a:rPr dirty="0" sz="2100" b="1">
                <a:latin typeface="Arial"/>
                <a:cs typeface="Arial"/>
              </a:rPr>
              <a:t>variation</a:t>
            </a:r>
            <a:r>
              <a:rPr dirty="0" sz="2100" spc="-50" b="1">
                <a:latin typeface="Arial"/>
                <a:cs typeface="Arial"/>
              </a:rPr>
              <a:t> </a:t>
            </a:r>
            <a:r>
              <a:rPr dirty="0" sz="2100" b="1">
                <a:latin typeface="Arial"/>
                <a:cs typeface="Arial"/>
              </a:rPr>
              <a:t>sampling</a:t>
            </a:r>
            <a:r>
              <a:rPr dirty="0" sz="2100" spc="-15" b="1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to</a:t>
            </a:r>
            <a:r>
              <a:rPr dirty="0" sz="2100" spc="-4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capture</a:t>
            </a:r>
            <a:r>
              <a:rPr dirty="0" sz="2100" spc="-50">
                <a:latin typeface="Arial"/>
                <a:cs typeface="Arial"/>
              </a:rPr>
              <a:t> a </a:t>
            </a:r>
            <a:r>
              <a:rPr dirty="0" sz="2100">
                <a:latin typeface="Arial"/>
                <a:cs typeface="Arial"/>
              </a:rPr>
              <a:t>wide</a:t>
            </a:r>
            <a:r>
              <a:rPr dirty="0" sz="2100" spc="-40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range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of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lived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experiences,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not</a:t>
            </a:r>
            <a:r>
              <a:rPr dirty="0" sz="2100" spc="-25">
                <a:latin typeface="Arial"/>
                <a:cs typeface="Arial"/>
              </a:rPr>
              <a:t> </a:t>
            </a:r>
            <a:r>
              <a:rPr dirty="0" sz="2100" spc="-20">
                <a:latin typeface="Arial"/>
                <a:cs typeface="Arial"/>
              </a:rPr>
              <a:t>just </a:t>
            </a:r>
            <a:r>
              <a:rPr dirty="0" sz="2100">
                <a:latin typeface="Arial"/>
                <a:cs typeface="Arial"/>
              </a:rPr>
              <a:t>demographics,</a:t>
            </a:r>
            <a:r>
              <a:rPr dirty="0" sz="2100" spc="-4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but</a:t>
            </a:r>
            <a:r>
              <a:rPr dirty="0" sz="2100" spc="-3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social</a:t>
            </a:r>
            <a:r>
              <a:rPr dirty="0" sz="2100" spc="-3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and</a:t>
            </a:r>
            <a:r>
              <a:rPr dirty="0" sz="2100" spc="-35">
                <a:latin typeface="Arial"/>
                <a:cs typeface="Arial"/>
              </a:rPr>
              <a:t> </a:t>
            </a:r>
            <a:r>
              <a:rPr dirty="0" sz="2100">
                <a:latin typeface="Arial"/>
                <a:cs typeface="Arial"/>
              </a:rPr>
              <a:t>structural</a:t>
            </a:r>
            <a:r>
              <a:rPr dirty="0" sz="2100" spc="-35">
                <a:latin typeface="Arial"/>
                <a:cs typeface="Arial"/>
              </a:rPr>
              <a:t> </a:t>
            </a:r>
            <a:r>
              <a:rPr dirty="0" sz="2100" spc="-10">
                <a:latin typeface="Arial"/>
                <a:cs typeface="Arial"/>
              </a:rPr>
              <a:t>context.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92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35"/>
              <a:t>What</a:t>
            </a:r>
            <a:r>
              <a:rPr dirty="0" sz="4400" spc="-220"/>
              <a:t> </a:t>
            </a:r>
            <a:r>
              <a:rPr dirty="0" sz="4400" spc="-229"/>
              <a:t>is</a:t>
            </a:r>
            <a:r>
              <a:rPr dirty="0" sz="4400" spc="-215"/>
              <a:t> </a:t>
            </a:r>
            <a:r>
              <a:rPr dirty="0" sz="4400" spc="-585"/>
              <a:t>HERN?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38679" y="1758200"/>
            <a:ext cx="5884249" cy="4304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475" y="1188720"/>
            <a:ext cx="11336655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HERN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research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complements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social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determinants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health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(SDOH)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research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elevating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rigorously </a:t>
            </a:r>
            <a:r>
              <a:rPr dirty="0" sz="2000">
                <a:latin typeface="Arial"/>
                <a:cs typeface="Arial"/>
              </a:rPr>
              <a:t>analyzed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narratives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US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surface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lived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realities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behind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different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lived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experiences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social determinants.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-260"/>
              <a:t>Social</a:t>
            </a:r>
            <a:r>
              <a:rPr dirty="0" sz="4000" spc="-210"/>
              <a:t> </a:t>
            </a:r>
            <a:r>
              <a:rPr dirty="0" sz="4000" spc="-140"/>
              <a:t>Determinants</a:t>
            </a:r>
            <a:r>
              <a:rPr dirty="0" sz="4000" spc="-204"/>
              <a:t> </a:t>
            </a:r>
            <a:r>
              <a:rPr dirty="0" sz="4000"/>
              <a:t>of</a:t>
            </a:r>
            <a:r>
              <a:rPr dirty="0" sz="4000" spc="-204"/>
              <a:t> </a:t>
            </a:r>
            <a:r>
              <a:rPr dirty="0" sz="4000" spc="-145"/>
              <a:t>Health</a:t>
            </a:r>
            <a:r>
              <a:rPr dirty="0" sz="4000" spc="-204"/>
              <a:t> </a:t>
            </a:r>
            <a:r>
              <a:rPr dirty="0" sz="4000" spc="-409"/>
              <a:t>(SDOH)</a:t>
            </a:r>
            <a:r>
              <a:rPr dirty="0" sz="4000" spc="-204"/>
              <a:t> </a:t>
            </a:r>
            <a:r>
              <a:rPr dirty="0" sz="4000" spc="-490"/>
              <a:t>@</a:t>
            </a:r>
            <a:r>
              <a:rPr dirty="0" sz="4000" spc="-204"/>
              <a:t> </a:t>
            </a:r>
            <a:r>
              <a:rPr dirty="0" sz="4000" spc="-565"/>
              <a:t>HERN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713" y="2749105"/>
            <a:ext cx="9767556" cy="36992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38200" y="1711532"/>
            <a:ext cx="7954009" cy="5146675"/>
            <a:chOff x="4238200" y="1711532"/>
            <a:chExt cx="7954009" cy="5146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8200" y="1711532"/>
              <a:ext cx="5008075" cy="27502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8398" y="3263225"/>
              <a:ext cx="4087198" cy="3380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74620" y="6140610"/>
              <a:ext cx="717379" cy="71737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7475" y="1224483"/>
            <a:ext cx="3505835" cy="523176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050"/>
              </a:lnSpc>
              <a:spcBef>
                <a:spcPts val="260"/>
              </a:spcBef>
            </a:pPr>
            <a:r>
              <a:rPr dirty="0" sz="1800" b="1">
                <a:latin typeface="Arial"/>
                <a:cs typeface="Arial"/>
              </a:rPr>
              <a:t>Mission: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Elevate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disseminate </a:t>
            </a:r>
            <a:r>
              <a:rPr dirty="0" sz="1800">
                <a:latin typeface="Arial"/>
                <a:cs typeface="Arial"/>
              </a:rPr>
              <a:t>rigorously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collected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patient </a:t>
            </a:r>
            <a:r>
              <a:rPr dirty="0" sz="1800">
                <a:latin typeface="Arial"/>
                <a:cs typeface="Arial"/>
              </a:rPr>
              <a:t>narratives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shape</a:t>
            </a:r>
            <a:r>
              <a:rPr dirty="0" sz="1800" spc="-10">
                <a:latin typeface="Arial"/>
                <a:cs typeface="Arial"/>
              </a:rPr>
              <a:t> clinical </a:t>
            </a:r>
            <a:r>
              <a:rPr dirty="0" sz="1800">
                <a:latin typeface="Arial"/>
                <a:cs typeface="Arial"/>
              </a:rPr>
              <a:t>practice,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policy,</a:t>
            </a:r>
            <a:r>
              <a:rPr dirty="0" sz="1800" spc="-4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and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research.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800">
              <a:latin typeface="Arial"/>
              <a:cs typeface="Arial"/>
            </a:endParaRPr>
          </a:p>
          <a:p>
            <a:pPr marL="12700" marR="818515">
              <a:lnSpc>
                <a:spcPts val="2050"/>
              </a:lnSpc>
            </a:pPr>
            <a:r>
              <a:rPr dirty="0" sz="1800" b="1">
                <a:latin typeface="Arial"/>
                <a:cs typeface="Arial"/>
              </a:rPr>
              <a:t>Publicly</a:t>
            </a:r>
            <a:r>
              <a:rPr dirty="0" sz="1800" spc="-1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Accessible</a:t>
            </a:r>
            <a:r>
              <a:rPr dirty="0" sz="1800" spc="-45" b="1">
                <a:latin typeface="Arial"/>
                <a:cs typeface="Arial"/>
              </a:rPr>
              <a:t> </a:t>
            </a:r>
            <a:r>
              <a:rPr dirty="0" sz="1800" spc="-25" b="1">
                <a:latin typeface="Arial"/>
                <a:cs typeface="Arial"/>
              </a:rPr>
              <a:t>Web </a:t>
            </a:r>
            <a:r>
              <a:rPr dirty="0" sz="1800" spc="-10" b="1">
                <a:latin typeface="Arial"/>
                <a:cs typeface="Arial"/>
              </a:rPr>
              <a:t>Content:</a:t>
            </a:r>
            <a:endParaRPr sz="1800">
              <a:latin typeface="Arial"/>
              <a:cs typeface="Arial"/>
            </a:endParaRPr>
          </a:p>
          <a:p>
            <a:pPr marL="469900" marR="33655" indent="-309245">
              <a:lnSpc>
                <a:spcPts val="2050"/>
              </a:lnSpc>
              <a:spcBef>
                <a:spcPts val="1205"/>
              </a:spcBef>
              <a:buChar char="•"/>
              <a:tabLst>
                <a:tab pos="469900" algn="l"/>
              </a:tabLst>
            </a:pPr>
            <a:r>
              <a:rPr dirty="0" sz="1800">
                <a:latin typeface="Arial"/>
                <a:cs typeface="Arial"/>
              </a:rPr>
              <a:t>Organized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thematically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with </a:t>
            </a:r>
            <a:r>
              <a:rPr dirty="0" sz="1800">
                <a:latin typeface="Arial"/>
                <a:cs typeface="Arial"/>
              </a:rPr>
              <a:t>transcript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excerpts,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audio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and </a:t>
            </a:r>
            <a:r>
              <a:rPr dirty="0" sz="1800">
                <a:latin typeface="Arial"/>
                <a:cs typeface="Arial"/>
              </a:rPr>
              <a:t>video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clips</a:t>
            </a:r>
            <a:endParaRPr sz="1800">
              <a:latin typeface="Arial"/>
              <a:cs typeface="Arial"/>
            </a:endParaRPr>
          </a:p>
          <a:p>
            <a:pPr marL="469900" marR="29845" indent="-309245">
              <a:lnSpc>
                <a:spcPts val="2050"/>
              </a:lnSpc>
              <a:spcBef>
                <a:spcPts val="5"/>
              </a:spcBef>
              <a:buChar char="•"/>
              <a:tabLst>
                <a:tab pos="469900" algn="l"/>
              </a:tabLst>
            </a:pPr>
            <a:r>
              <a:rPr dirty="0" sz="1800">
                <a:latin typeface="Arial"/>
                <a:cs typeface="Arial"/>
              </a:rPr>
              <a:t>8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Modules</a:t>
            </a:r>
            <a:r>
              <a:rPr dirty="0" sz="1800">
                <a:latin typeface="Arial"/>
                <a:cs typeface="Arial"/>
              </a:rPr>
              <a:t>,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6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Catalyst </a:t>
            </a:r>
            <a:r>
              <a:rPr dirty="0" sz="1800" b="1">
                <a:latin typeface="Arial"/>
                <a:cs typeface="Arial"/>
              </a:rPr>
              <a:t>Films</a:t>
            </a:r>
            <a:r>
              <a:rPr dirty="0" sz="1800">
                <a:latin typeface="Arial"/>
                <a:cs typeface="Arial"/>
              </a:rPr>
              <a:t>,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1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Pilot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(and</a:t>
            </a:r>
            <a:r>
              <a:rPr dirty="0" sz="1800" spc="-10">
                <a:latin typeface="Arial"/>
                <a:cs typeface="Arial"/>
              </a:rPr>
              <a:t> counting!)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5"/>
              </a:spcBef>
            </a:pPr>
            <a:endParaRPr sz="1800">
              <a:latin typeface="Arial"/>
              <a:cs typeface="Arial"/>
            </a:endParaRPr>
          </a:p>
          <a:p>
            <a:pPr marL="12700" marR="259715">
              <a:lnSpc>
                <a:spcPts val="2050"/>
              </a:lnSpc>
            </a:pPr>
            <a:r>
              <a:rPr dirty="0" sz="1800" b="1">
                <a:latin typeface="Arial"/>
                <a:cs typeface="Arial"/>
              </a:rPr>
              <a:t>Cumulative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Impact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(as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of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July </a:t>
            </a:r>
            <a:r>
              <a:rPr dirty="0" sz="1800" b="1">
                <a:latin typeface="Arial"/>
                <a:cs typeface="Arial"/>
              </a:rPr>
              <a:t>2025):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~447K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new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users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  <a:p>
            <a:pPr marL="12700" marR="850265">
              <a:lnSpc>
                <a:spcPts val="2050"/>
              </a:lnSpc>
              <a:spcBef>
                <a:spcPts val="5"/>
              </a:spcBef>
            </a:pPr>
            <a:r>
              <a:rPr dirty="0" sz="1800">
                <a:latin typeface="Arial"/>
                <a:cs typeface="Arial"/>
              </a:rPr>
              <a:t>~504K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total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sessions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(and </a:t>
            </a:r>
            <a:r>
              <a:rPr dirty="0" sz="1800" spc="-10">
                <a:latin typeface="Arial"/>
                <a:cs typeface="Arial"/>
              </a:rPr>
              <a:t>counting!)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5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80"/>
              <a:t>Mission</a:t>
            </a:r>
            <a:r>
              <a:rPr dirty="0" sz="4400" spc="-204"/>
              <a:t> </a:t>
            </a:r>
            <a:r>
              <a:rPr dirty="0" sz="4400" spc="-229"/>
              <a:t>and</a:t>
            </a:r>
            <a:r>
              <a:rPr dirty="0" sz="4400" spc="-200"/>
              <a:t> Mechanisms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53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spc="-220"/>
              <a:t>Catalyst</a:t>
            </a:r>
            <a:r>
              <a:rPr dirty="0" sz="3950" spc="-190"/>
              <a:t> </a:t>
            </a:r>
            <a:r>
              <a:rPr dirty="0" sz="3950" spc="-240"/>
              <a:t>Films</a:t>
            </a:r>
            <a:r>
              <a:rPr dirty="0" sz="3950" spc="-185"/>
              <a:t> leveraging</a:t>
            </a:r>
            <a:r>
              <a:rPr dirty="0" sz="3950" spc="-190"/>
              <a:t> </a:t>
            </a:r>
            <a:r>
              <a:rPr dirty="0" sz="3950" spc="-610"/>
              <a:t>EBCD</a:t>
            </a:r>
            <a:r>
              <a:rPr dirty="0" sz="3950" spc="-185"/>
              <a:t> </a:t>
            </a:r>
            <a:r>
              <a:rPr dirty="0" sz="3950" spc="-30"/>
              <a:t>in</a:t>
            </a:r>
            <a:r>
              <a:rPr dirty="0" sz="3950" spc="-185"/>
              <a:t> </a:t>
            </a:r>
            <a:r>
              <a:rPr dirty="0" sz="3950" spc="-580"/>
              <a:t>US</a:t>
            </a:r>
            <a:r>
              <a:rPr dirty="0" sz="3950" spc="-185"/>
              <a:t> </a:t>
            </a:r>
            <a:r>
              <a:rPr dirty="0" sz="3950" spc="-100"/>
              <a:t>health</a:t>
            </a:r>
            <a:r>
              <a:rPr dirty="0" sz="3950" spc="-185"/>
              <a:t> </a:t>
            </a:r>
            <a:r>
              <a:rPr dirty="0" sz="3950" spc="-55"/>
              <a:t>context</a:t>
            </a:r>
            <a:endParaRPr sz="39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4425" y="4332532"/>
            <a:ext cx="4196648" cy="2155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458800" y="1255600"/>
            <a:ext cx="4628515" cy="1601470"/>
            <a:chOff x="6458800" y="1255600"/>
            <a:chExt cx="4628515" cy="16014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8800" y="1255600"/>
              <a:ext cx="4627900" cy="16010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5950" y="1293700"/>
              <a:ext cx="4513599" cy="14867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1121" y="1322020"/>
            <a:ext cx="10314940" cy="2822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4801870" indent="-351790">
              <a:lnSpc>
                <a:spcPct val="114999"/>
              </a:lnSpc>
              <a:spcBef>
                <a:spcPts val="100"/>
              </a:spcBef>
              <a:buChar char="●"/>
              <a:tabLst>
                <a:tab pos="363855" algn="l"/>
              </a:tabLst>
            </a:pPr>
            <a:r>
              <a:rPr dirty="0" sz="1600">
                <a:latin typeface="Arial"/>
                <a:cs typeface="Arial"/>
              </a:rPr>
              <a:t>Catalyst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films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are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powerful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complement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HERN’s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web </a:t>
            </a:r>
            <a:r>
              <a:rPr dirty="0" sz="1600">
                <a:latin typeface="Arial"/>
                <a:cs typeface="Arial"/>
              </a:rPr>
              <a:t>modules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use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EBCD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offer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immersive,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thematic </a:t>
            </a:r>
            <a:r>
              <a:rPr dirty="0" sz="1600">
                <a:latin typeface="Arial"/>
                <a:cs typeface="Arial"/>
              </a:rPr>
              <a:t>storytelling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that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highlights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structural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social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forces </a:t>
            </a:r>
            <a:r>
              <a:rPr dirty="0" sz="1600">
                <a:latin typeface="Arial"/>
                <a:cs typeface="Arial"/>
              </a:rPr>
              <a:t>shaping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patient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experiences.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600">
              <a:latin typeface="Arial"/>
              <a:cs typeface="Arial"/>
            </a:endParaRPr>
          </a:p>
          <a:p>
            <a:pPr marL="6202680" marR="5080">
              <a:lnSpc>
                <a:spcPct val="100000"/>
              </a:lnSpc>
            </a:pPr>
            <a:r>
              <a:rPr dirty="0" sz="1300" i="1">
                <a:latin typeface="Arial"/>
                <a:cs typeface="Arial"/>
              </a:rPr>
              <a:t>The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Depression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Catalyst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Film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examines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mental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health </a:t>
            </a:r>
            <a:r>
              <a:rPr dirty="0" sz="1300" i="1">
                <a:latin typeface="Arial"/>
                <a:cs typeface="Arial"/>
              </a:rPr>
              <a:t>through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a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social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and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structural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lens,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highlighting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20" i="1">
                <a:latin typeface="Arial"/>
                <a:cs typeface="Arial"/>
              </a:rPr>
              <a:t>real </a:t>
            </a:r>
            <a:r>
              <a:rPr dirty="0" sz="1300" i="1">
                <a:latin typeface="Arial"/>
                <a:cs typeface="Arial"/>
              </a:rPr>
              <a:t>patient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stories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that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are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often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overlooked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in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traditional </a:t>
            </a:r>
            <a:r>
              <a:rPr dirty="0" sz="1300" i="1">
                <a:latin typeface="Arial"/>
                <a:cs typeface="Arial"/>
              </a:rPr>
              <a:t>clinical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settings.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It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challenges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common</a:t>
            </a:r>
            <a:r>
              <a:rPr dirty="0" sz="1300" spc="-4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assumptions</a:t>
            </a:r>
            <a:r>
              <a:rPr dirty="0" sz="1300" spc="-50" i="1">
                <a:latin typeface="Arial"/>
                <a:cs typeface="Arial"/>
              </a:rPr>
              <a:t> </a:t>
            </a:r>
            <a:r>
              <a:rPr dirty="0" sz="1300" spc="-25" i="1">
                <a:latin typeface="Arial"/>
                <a:cs typeface="Arial"/>
              </a:rPr>
              <a:t>and </a:t>
            </a:r>
            <a:r>
              <a:rPr dirty="0" sz="1300" i="1">
                <a:latin typeface="Arial"/>
                <a:cs typeface="Arial"/>
              </a:rPr>
              <a:t>brings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attention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to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the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broader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social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factors</a:t>
            </a:r>
            <a:r>
              <a:rPr dirty="0" sz="1300" spc="-4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that</a:t>
            </a:r>
            <a:r>
              <a:rPr dirty="0" sz="1300" spc="-35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shape </a:t>
            </a:r>
            <a:r>
              <a:rPr dirty="0" sz="1300" i="1">
                <a:latin typeface="Arial"/>
                <a:cs typeface="Arial"/>
              </a:rPr>
              <a:t>mental</a:t>
            </a:r>
            <a:r>
              <a:rPr dirty="0" sz="1300" spc="-70" i="1">
                <a:latin typeface="Arial"/>
                <a:cs typeface="Arial"/>
              </a:rPr>
              <a:t> </a:t>
            </a:r>
            <a:r>
              <a:rPr dirty="0" sz="1300" i="1">
                <a:latin typeface="Arial"/>
                <a:cs typeface="Arial"/>
              </a:rPr>
              <a:t>health</a:t>
            </a:r>
            <a:r>
              <a:rPr dirty="0" sz="1300" spc="-65" i="1">
                <a:latin typeface="Arial"/>
                <a:cs typeface="Arial"/>
              </a:rPr>
              <a:t> </a:t>
            </a:r>
            <a:r>
              <a:rPr dirty="0" sz="1300" spc="-10" i="1">
                <a:latin typeface="Arial"/>
                <a:cs typeface="Arial"/>
              </a:rPr>
              <a:t>outcomes.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1121" y="5520132"/>
            <a:ext cx="5591810" cy="1147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3855" marR="5080" indent="-351790">
              <a:lnSpc>
                <a:spcPct val="114999"/>
              </a:lnSpc>
              <a:spcBef>
                <a:spcPts val="100"/>
              </a:spcBef>
              <a:buChar char="●"/>
              <a:tabLst>
                <a:tab pos="363855" algn="l"/>
              </a:tabLst>
            </a:pPr>
            <a:r>
              <a:rPr dirty="0" sz="1600">
                <a:latin typeface="Arial"/>
                <a:cs typeface="Arial"/>
              </a:rPr>
              <a:t>These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films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allow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us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spotlight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particularly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complex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or </a:t>
            </a:r>
            <a:r>
              <a:rPr dirty="0" sz="1600">
                <a:latin typeface="Arial"/>
                <a:cs typeface="Arial"/>
              </a:rPr>
              <a:t>underexplored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issues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within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module,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often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surfacing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key </a:t>
            </a:r>
            <a:r>
              <a:rPr dirty="0" sz="1600">
                <a:latin typeface="Arial"/>
                <a:cs typeface="Arial"/>
              </a:rPr>
              <a:t>Social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Determinants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Health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(SDOH)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including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housing, </a:t>
            </a:r>
            <a:r>
              <a:rPr dirty="0" sz="1600">
                <a:latin typeface="Arial"/>
                <a:cs typeface="Arial"/>
              </a:rPr>
              <a:t>access,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stigma.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8875" y="2639837"/>
            <a:ext cx="3414649" cy="28283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4167504" cy="6858000"/>
          </a:xfrm>
          <a:custGeom>
            <a:avLst/>
            <a:gdLst/>
            <a:ahLst/>
            <a:cxnLst/>
            <a:rect l="l" t="t" r="r" b="b"/>
            <a:pathLst>
              <a:path w="4167504" h="6858000">
                <a:moveTo>
                  <a:pt x="225954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2259549" y="0"/>
                </a:lnTo>
                <a:lnTo>
                  <a:pt x="2387802" y="82221"/>
                </a:lnTo>
                <a:lnTo>
                  <a:pt x="2427397" y="109314"/>
                </a:lnTo>
                <a:lnTo>
                  <a:pt x="2466651" y="136863"/>
                </a:lnTo>
                <a:lnTo>
                  <a:pt x="2505561" y="164864"/>
                </a:lnTo>
                <a:lnTo>
                  <a:pt x="2544124" y="193314"/>
                </a:lnTo>
                <a:lnTo>
                  <a:pt x="2582335" y="222209"/>
                </a:lnTo>
                <a:lnTo>
                  <a:pt x="2620190" y="251544"/>
                </a:lnTo>
                <a:lnTo>
                  <a:pt x="2657687" y="281317"/>
                </a:lnTo>
                <a:lnTo>
                  <a:pt x="2694820" y="311522"/>
                </a:lnTo>
                <a:lnTo>
                  <a:pt x="2731587" y="342158"/>
                </a:lnTo>
                <a:lnTo>
                  <a:pt x="2767982" y="373218"/>
                </a:lnTo>
                <a:lnTo>
                  <a:pt x="2804004" y="404701"/>
                </a:lnTo>
                <a:lnTo>
                  <a:pt x="2839647" y="436602"/>
                </a:lnTo>
                <a:lnTo>
                  <a:pt x="2874908" y="468916"/>
                </a:lnTo>
                <a:lnTo>
                  <a:pt x="2909783" y="501641"/>
                </a:lnTo>
                <a:lnTo>
                  <a:pt x="2944268" y="534773"/>
                </a:lnTo>
                <a:lnTo>
                  <a:pt x="2978360" y="568308"/>
                </a:lnTo>
                <a:lnTo>
                  <a:pt x="3012055" y="602241"/>
                </a:lnTo>
                <a:lnTo>
                  <a:pt x="3045348" y="636569"/>
                </a:lnTo>
                <a:lnTo>
                  <a:pt x="3078236" y="671289"/>
                </a:lnTo>
                <a:lnTo>
                  <a:pt x="3110715" y="706396"/>
                </a:lnTo>
                <a:lnTo>
                  <a:pt x="3142782" y="741887"/>
                </a:lnTo>
                <a:lnTo>
                  <a:pt x="3174432" y="777757"/>
                </a:lnTo>
                <a:lnTo>
                  <a:pt x="3205662" y="814004"/>
                </a:lnTo>
                <a:lnTo>
                  <a:pt x="3236468" y="850622"/>
                </a:lnTo>
                <a:lnTo>
                  <a:pt x="3266846" y="887609"/>
                </a:lnTo>
                <a:lnTo>
                  <a:pt x="3296793" y="924961"/>
                </a:lnTo>
                <a:lnTo>
                  <a:pt x="3326303" y="962673"/>
                </a:lnTo>
                <a:lnTo>
                  <a:pt x="3355375" y="1000743"/>
                </a:lnTo>
                <a:lnTo>
                  <a:pt x="3384003" y="1039165"/>
                </a:lnTo>
                <a:lnTo>
                  <a:pt x="3412184" y="1077937"/>
                </a:lnTo>
                <a:lnTo>
                  <a:pt x="3439914" y="1117054"/>
                </a:lnTo>
                <a:lnTo>
                  <a:pt x="3467190" y="1156512"/>
                </a:lnTo>
                <a:lnTo>
                  <a:pt x="3494007" y="1196309"/>
                </a:lnTo>
                <a:lnTo>
                  <a:pt x="3520362" y="1236439"/>
                </a:lnTo>
                <a:lnTo>
                  <a:pt x="3546251" y="1276900"/>
                </a:lnTo>
                <a:lnTo>
                  <a:pt x="3571670" y="1317687"/>
                </a:lnTo>
                <a:lnTo>
                  <a:pt x="3596615" y="1358797"/>
                </a:lnTo>
                <a:lnTo>
                  <a:pt x="3621083" y="1400225"/>
                </a:lnTo>
                <a:lnTo>
                  <a:pt x="3645069" y="1441969"/>
                </a:lnTo>
                <a:lnTo>
                  <a:pt x="3668570" y="1484023"/>
                </a:lnTo>
                <a:lnTo>
                  <a:pt x="3691583" y="1526385"/>
                </a:lnTo>
                <a:lnTo>
                  <a:pt x="3714102" y="1569050"/>
                </a:lnTo>
                <a:lnTo>
                  <a:pt x="3736125" y="1612015"/>
                </a:lnTo>
                <a:lnTo>
                  <a:pt x="3757647" y="1655275"/>
                </a:lnTo>
                <a:lnTo>
                  <a:pt x="3778665" y="1698828"/>
                </a:lnTo>
                <a:lnTo>
                  <a:pt x="3799175" y="1742669"/>
                </a:lnTo>
                <a:lnTo>
                  <a:pt x="3819173" y="1786794"/>
                </a:lnTo>
                <a:lnTo>
                  <a:pt x="3838655" y="1831200"/>
                </a:lnTo>
                <a:lnTo>
                  <a:pt x="3857618" y="1875882"/>
                </a:lnTo>
                <a:lnTo>
                  <a:pt x="3876058" y="1920838"/>
                </a:lnTo>
                <a:lnTo>
                  <a:pt x="3893970" y="1966062"/>
                </a:lnTo>
                <a:lnTo>
                  <a:pt x="3911351" y="2011552"/>
                </a:lnTo>
                <a:lnTo>
                  <a:pt x="3928198" y="2057303"/>
                </a:lnTo>
                <a:lnTo>
                  <a:pt x="3944506" y="2103312"/>
                </a:lnTo>
                <a:lnTo>
                  <a:pt x="3960271" y="2149575"/>
                </a:lnTo>
                <a:lnTo>
                  <a:pt x="3975490" y="2196088"/>
                </a:lnTo>
                <a:lnTo>
                  <a:pt x="3990159" y="2242847"/>
                </a:lnTo>
                <a:lnTo>
                  <a:pt x="4004274" y="2289848"/>
                </a:lnTo>
                <a:lnTo>
                  <a:pt x="4017832" y="2337088"/>
                </a:lnTo>
                <a:lnTo>
                  <a:pt x="4030828" y="2384563"/>
                </a:lnTo>
                <a:lnTo>
                  <a:pt x="4043259" y="2432269"/>
                </a:lnTo>
                <a:lnTo>
                  <a:pt x="4055120" y="2480202"/>
                </a:lnTo>
                <a:lnTo>
                  <a:pt x="4066409" y="2528358"/>
                </a:lnTo>
                <a:lnTo>
                  <a:pt x="4077120" y="2576733"/>
                </a:lnTo>
                <a:lnTo>
                  <a:pt x="4087251" y="2625324"/>
                </a:lnTo>
                <a:lnTo>
                  <a:pt x="4096798" y="2674128"/>
                </a:lnTo>
                <a:lnTo>
                  <a:pt x="4105756" y="2723139"/>
                </a:lnTo>
                <a:lnTo>
                  <a:pt x="4114123" y="2772354"/>
                </a:lnTo>
                <a:lnTo>
                  <a:pt x="4121893" y="2821770"/>
                </a:lnTo>
                <a:lnTo>
                  <a:pt x="4129064" y="2871382"/>
                </a:lnTo>
                <a:lnTo>
                  <a:pt x="4135631" y="2921187"/>
                </a:lnTo>
                <a:lnTo>
                  <a:pt x="4141591" y="2971181"/>
                </a:lnTo>
                <a:lnTo>
                  <a:pt x="4146940" y="3021360"/>
                </a:lnTo>
                <a:lnTo>
                  <a:pt x="4151674" y="3071721"/>
                </a:lnTo>
                <a:lnTo>
                  <a:pt x="4155789" y="3122259"/>
                </a:lnTo>
                <a:lnTo>
                  <a:pt x="4159281" y="3172970"/>
                </a:lnTo>
                <a:lnTo>
                  <a:pt x="4162147" y="3223852"/>
                </a:lnTo>
                <a:lnTo>
                  <a:pt x="4164383" y="3274899"/>
                </a:lnTo>
                <a:lnTo>
                  <a:pt x="4165985" y="3326109"/>
                </a:lnTo>
                <a:lnTo>
                  <a:pt x="4166948" y="3377477"/>
                </a:lnTo>
                <a:lnTo>
                  <a:pt x="4167270" y="3428999"/>
                </a:lnTo>
                <a:lnTo>
                  <a:pt x="4166948" y="3480522"/>
                </a:lnTo>
                <a:lnTo>
                  <a:pt x="4165985" y="3531890"/>
                </a:lnTo>
                <a:lnTo>
                  <a:pt x="4164383" y="3583100"/>
                </a:lnTo>
                <a:lnTo>
                  <a:pt x="4162147" y="3634147"/>
                </a:lnTo>
                <a:lnTo>
                  <a:pt x="4159281" y="3685029"/>
                </a:lnTo>
                <a:lnTo>
                  <a:pt x="4155789" y="3735740"/>
                </a:lnTo>
                <a:lnTo>
                  <a:pt x="4151674" y="3786278"/>
                </a:lnTo>
                <a:lnTo>
                  <a:pt x="4146940" y="3836639"/>
                </a:lnTo>
                <a:lnTo>
                  <a:pt x="4141591" y="3886818"/>
                </a:lnTo>
                <a:lnTo>
                  <a:pt x="4135631" y="3936812"/>
                </a:lnTo>
                <a:lnTo>
                  <a:pt x="4129064" y="3986617"/>
                </a:lnTo>
                <a:lnTo>
                  <a:pt x="4121893" y="4036229"/>
                </a:lnTo>
                <a:lnTo>
                  <a:pt x="4114123" y="4085645"/>
                </a:lnTo>
                <a:lnTo>
                  <a:pt x="4105756" y="4134860"/>
                </a:lnTo>
                <a:lnTo>
                  <a:pt x="4096798" y="4183872"/>
                </a:lnTo>
                <a:lnTo>
                  <a:pt x="4087251" y="4232675"/>
                </a:lnTo>
                <a:lnTo>
                  <a:pt x="4077120" y="4281266"/>
                </a:lnTo>
                <a:lnTo>
                  <a:pt x="4066409" y="4329641"/>
                </a:lnTo>
                <a:lnTo>
                  <a:pt x="4055120" y="4377798"/>
                </a:lnTo>
                <a:lnTo>
                  <a:pt x="4043259" y="4425730"/>
                </a:lnTo>
                <a:lnTo>
                  <a:pt x="4030828" y="4473436"/>
                </a:lnTo>
                <a:lnTo>
                  <a:pt x="4017832" y="4520911"/>
                </a:lnTo>
                <a:lnTo>
                  <a:pt x="4004274" y="4568151"/>
                </a:lnTo>
                <a:lnTo>
                  <a:pt x="3990159" y="4615152"/>
                </a:lnTo>
                <a:lnTo>
                  <a:pt x="3975490" y="4661911"/>
                </a:lnTo>
                <a:lnTo>
                  <a:pt x="3960271" y="4708424"/>
                </a:lnTo>
                <a:lnTo>
                  <a:pt x="3944506" y="4754687"/>
                </a:lnTo>
                <a:lnTo>
                  <a:pt x="3928198" y="4800696"/>
                </a:lnTo>
                <a:lnTo>
                  <a:pt x="3911351" y="4846447"/>
                </a:lnTo>
                <a:lnTo>
                  <a:pt x="3893970" y="4891937"/>
                </a:lnTo>
                <a:lnTo>
                  <a:pt x="3876058" y="4937162"/>
                </a:lnTo>
                <a:lnTo>
                  <a:pt x="3857618" y="4982117"/>
                </a:lnTo>
                <a:lnTo>
                  <a:pt x="3838655" y="5026800"/>
                </a:lnTo>
                <a:lnTo>
                  <a:pt x="3819173" y="5071206"/>
                </a:lnTo>
                <a:lnTo>
                  <a:pt x="3799175" y="5115331"/>
                </a:lnTo>
                <a:lnTo>
                  <a:pt x="3778665" y="5159172"/>
                </a:lnTo>
                <a:lnTo>
                  <a:pt x="3757647" y="5202724"/>
                </a:lnTo>
                <a:lnTo>
                  <a:pt x="3736125" y="5245985"/>
                </a:lnTo>
                <a:lnTo>
                  <a:pt x="3714102" y="5288950"/>
                </a:lnTo>
                <a:lnTo>
                  <a:pt x="3691583" y="5331615"/>
                </a:lnTo>
                <a:lnTo>
                  <a:pt x="3668570" y="5373977"/>
                </a:lnTo>
                <a:lnTo>
                  <a:pt x="3645069" y="5416031"/>
                </a:lnTo>
                <a:lnTo>
                  <a:pt x="3621083" y="5457774"/>
                </a:lnTo>
                <a:lnTo>
                  <a:pt x="3596615" y="5499203"/>
                </a:lnTo>
                <a:lnTo>
                  <a:pt x="3571670" y="5540312"/>
                </a:lnTo>
                <a:lnTo>
                  <a:pt x="3546251" y="5581100"/>
                </a:lnTo>
                <a:lnTo>
                  <a:pt x="3520362" y="5621560"/>
                </a:lnTo>
                <a:lnTo>
                  <a:pt x="3494007" y="5661691"/>
                </a:lnTo>
                <a:lnTo>
                  <a:pt x="3467190" y="5701487"/>
                </a:lnTo>
                <a:lnTo>
                  <a:pt x="3439914" y="5740946"/>
                </a:lnTo>
                <a:lnTo>
                  <a:pt x="3412184" y="5780063"/>
                </a:lnTo>
                <a:lnTo>
                  <a:pt x="3384003" y="5818835"/>
                </a:lnTo>
                <a:lnTo>
                  <a:pt x="3355375" y="5857257"/>
                </a:lnTo>
                <a:lnTo>
                  <a:pt x="3326303" y="5895326"/>
                </a:lnTo>
                <a:lnTo>
                  <a:pt x="3296793" y="5933039"/>
                </a:lnTo>
                <a:lnTo>
                  <a:pt x="3266846" y="5970390"/>
                </a:lnTo>
                <a:lnTo>
                  <a:pt x="3236468" y="6007378"/>
                </a:lnTo>
                <a:lnTo>
                  <a:pt x="3205662" y="6043996"/>
                </a:lnTo>
                <a:lnTo>
                  <a:pt x="3174432" y="6080243"/>
                </a:lnTo>
                <a:lnTo>
                  <a:pt x="3142782" y="6116113"/>
                </a:lnTo>
                <a:lnTo>
                  <a:pt x="3110715" y="6151604"/>
                </a:lnTo>
                <a:lnTo>
                  <a:pt x="3078236" y="6186711"/>
                </a:lnTo>
                <a:lnTo>
                  <a:pt x="3045348" y="6221431"/>
                </a:lnTo>
                <a:lnTo>
                  <a:pt x="3012055" y="6255759"/>
                </a:lnTo>
                <a:lnTo>
                  <a:pt x="2978360" y="6289692"/>
                </a:lnTo>
                <a:lnTo>
                  <a:pt x="2944268" y="6323227"/>
                </a:lnTo>
                <a:lnTo>
                  <a:pt x="2909783" y="6356359"/>
                </a:lnTo>
                <a:lnTo>
                  <a:pt x="2874908" y="6389084"/>
                </a:lnTo>
                <a:lnTo>
                  <a:pt x="2839647" y="6421398"/>
                </a:lnTo>
                <a:lnTo>
                  <a:pt x="2804004" y="6453299"/>
                </a:lnTo>
                <a:lnTo>
                  <a:pt x="2767982" y="6484782"/>
                </a:lnTo>
                <a:lnTo>
                  <a:pt x="2731587" y="6515842"/>
                </a:lnTo>
                <a:lnTo>
                  <a:pt x="2694820" y="6546478"/>
                </a:lnTo>
                <a:lnTo>
                  <a:pt x="2657687" y="6576683"/>
                </a:lnTo>
                <a:lnTo>
                  <a:pt x="2620190" y="6606456"/>
                </a:lnTo>
                <a:lnTo>
                  <a:pt x="2582335" y="6635791"/>
                </a:lnTo>
                <a:lnTo>
                  <a:pt x="2544124" y="6664686"/>
                </a:lnTo>
                <a:lnTo>
                  <a:pt x="2505561" y="6693136"/>
                </a:lnTo>
                <a:lnTo>
                  <a:pt x="2466651" y="6721137"/>
                </a:lnTo>
                <a:lnTo>
                  <a:pt x="2427397" y="6748686"/>
                </a:lnTo>
                <a:lnTo>
                  <a:pt x="2387802" y="6775778"/>
                </a:lnTo>
                <a:lnTo>
                  <a:pt x="2259549" y="6857999"/>
                </a:lnTo>
                <a:close/>
              </a:path>
            </a:pathLst>
          </a:custGeom>
          <a:solidFill>
            <a:srgbClr val="0D90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59859" y="2691953"/>
            <a:ext cx="2644140" cy="1299845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dirty="0" sz="4400" spc="-135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4400" spc="-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280">
                <a:solidFill>
                  <a:srgbClr val="FFFFFF"/>
                </a:solidFill>
                <a:latin typeface="Arial"/>
                <a:cs typeface="Arial"/>
              </a:rPr>
              <a:t>sets </a:t>
            </a:r>
            <a:r>
              <a:rPr dirty="0" sz="4400" spc="-600">
                <a:solidFill>
                  <a:srgbClr val="FFFFFF"/>
                </a:solidFill>
                <a:latin typeface="Arial"/>
                <a:cs typeface="Arial"/>
              </a:rPr>
              <a:t>HERN</a:t>
            </a:r>
            <a:r>
              <a:rPr dirty="0" sz="44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114">
                <a:solidFill>
                  <a:srgbClr val="FFFFFF"/>
                </a:solidFill>
                <a:latin typeface="Arial"/>
                <a:cs typeface="Arial"/>
              </a:rPr>
              <a:t>apart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697509" y="2187723"/>
            <a:ext cx="5295900" cy="894080"/>
          </a:xfrm>
          <a:prstGeom prst="rect"/>
        </p:spPr>
        <p:txBody>
          <a:bodyPr wrap="square" lIns="0" tIns="64135" rIns="0" bIns="0" rtlCol="0" vert="horz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505"/>
              </a:spcBef>
            </a:pPr>
            <a:r>
              <a:rPr dirty="0" sz="3000" spc="-409">
                <a:solidFill>
                  <a:srgbClr val="000000"/>
                </a:solidFill>
              </a:rPr>
              <a:t>HERN</a:t>
            </a:r>
            <a:r>
              <a:rPr dirty="0" sz="3000" spc="-150">
                <a:solidFill>
                  <a:srgbClr val="000000"/>
                </a:solidFill>
              </a:rPr>
              <a:t> </a:t>
            </a:r>
            <a:r>
              <a:rPr dirty="0" sz="3000" spc="-160">
                <a:solidFill>
                  <a:srgbClr val="000000"/>
                </a:solidFill>
              </a:rPr>
              <a:t>is</a:t>
            </a:r>
            <a:r>
              <a:rPr dirty="0" sz="3000" spc="-145">
                <a:solidFill>
                  <a:srgbClr val="000000"/>
                </a:solidFill>
              </a:rPr>
              <a:t> </a:t>
            </a:r>
            <a:r>
              <a:rPr dirty="0" sz="3000">
                <a:solidFill>
                  <a:srgbClr val="000000"/>
                </a:solidFill>
              </a:rPr>
              <a:t>not</a:t>
            </a:r>
            <a:r>
              <a:rPr dirty="0" sz="3000" spc="-145">
                <a:solidFill>
                  <a:srgbClr val="000000"/>
                </a:solidFill>
              </a:rPr>
              <a:t> </a:t>
            </a:r>
            <a:r>
              <a:rPr dirty="0" sz="3000" spc="-75">
                <a:solidFill>
                  <a:srgbClr val="000000"/>
                </a:solidFill>
              </a:rPr>
              <a:t>just</a:t>
            </a:r>
            <a:r>
              <a:rPr dirty="0" sz="3000" spc="-150">
                <a:solidFill>
                  <a:srgbClr val="000000"/>
                </a:solidFill>
              </a:rPr>
              <a:t> </a:t>
            </a:r>
            <a:r>
              <a:rPr dirty="0" sz="3000" spc="-10">
                <a:solidFill>
                  <a:srgbClr val="000000"/>
                </a:solidFill>
              </a:rPr>
              <a:t>“a</a:t>
            </a:r>
            <a:r>
              <a:rPr dirty="0" sz="3000" spc="-145">
                <a:solidFill>
                  <a:srgbClr val="000000"/>
                </a:solidFill>
              </a:rPr>
              <a:t> person </a:t>
            </a:r>
            <a:r>
              <a:rPr dirty="0" sz="3000">
                <a:solidFill>
                  <a:srgbClr val="000000"/>
                </a:solidFill>
              </a:rPr>
              <a:t>with</a:t>
            </a:r>
            <a:r>
              <a:rPr dirty="0" sz="3000" spc="-150">
                <a:solidFill>
                  <a:srgbClr val="000000"/>
                </a:solidFill>
              </a:rPr>
              <a:t> </a:t>
            </a:r>
            <a:r>
              <a:rPr dirty="0" sz="3000" spc="-50">
                <a:solidFill>
                  <a:srgbClr val="000000"/>
                </a:solidFill>
              </a:rPr>
              <a:t>a </a:t>
            </a:r>
            <a:r>
              <a:rPr dirty="0" sz="3000" spc="-85">
                <a:solidFill>
                  <a:srgbClr val="000000"/>
                </a:solidFill>
              </a:rPr>
              <a:t>camcorder”</a:t>
            </a:r>
            <a:r>
              <a:rPr dirty="0" sz="3000" spc="-135">
                <a:solidFill>
                  <a:srgbClr val="000000"/>
                </a:solidFill>
              </a:rPr>
              <a:t> </a:t>
            </a:r>
            <a:r>
              <a:rPr dirty="0" sz="3000" spc="-70">
                <a:solidFill>
                  <a:srgbClr val="000000"/>
                </a:solidFill>
              </a:rPr>
              <a:t>interviewing</a:t>
            </a:r>
            <a:r>
              <a:rPr dirty="0" sz="3000" spc="-130">
                <a:solidFill>
                  <a:srgbClr val="000000"/>
                </a:solidFill>
              </a:rPr>
              <a:t> </a:t>
            </a:r>
            <a:r>
              <a:rPr dirty="0" sz="3000" spc="-65">
                <a:solidFill>
                  <a:srgbClr val="000000"/>
                </a:solidFill>
              </a:rPr>
              <a:t>patients.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4697509" y="3676162"/>
            <a:ext cx="63887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75">
                <a:latin typeface="Arial"/>
                <a:cs typeface="Arial"/>
              </a:rPr>
              <a:t>It’s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240">
                <a:latin typeface="Arial"/>
                <a:cs typeface="Arial"/>
              </a:rPr>
              <a:t>a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110">
                <a:latin typeface="Arial"/>
                <a:cs typeface="Arial"/>
              </a:rPr>
              <a:t>rigorous,</a:t>
            </a:r>
            <a:r>
              <a:rPr dirty="0" sz="3000" spc="-135">
                <a:latin typeface="Arial"/>
                <a:cs typeface="Arial"/>
              </a:rPr>
              <a:t> co-</a:t>
            </a:r>
            <a:r>
              <a:rPr dirty="0" sz="3000" spc="-125">
                <a:latin typeface="Arial"/>
                <a:cs typeface="Arial"/>
              </a:rPr>
              <a:t>produced</a:t>
            </a:r>
            <a:r>
              <a:rPr dirty="0" sz="3000" spc="-135">
                <a:latin typeface="Arial"/>
                <a:cs typeface="Arial"/>
              </a:rPr>
              <a:t> </a:t>
            </a:r>
            <a:r>
              <a:rPr dirty="0" sz="3000" spc="-65">
                <a:latin typeface="Arial"/>
                <a:cs typeface="Arial"/>
              </a:rPr>
              <a:t>methodology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97509" y="4753122"/>
            <a:ext cx="6591300" cy="894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420"/>
              </a:lnSpc>
              <a:spcBef>
                <a:spcPts val="100"/>
              </a:spcBef>
            </a:pPr>
            <a:r>
              <a:rPr dirty="0" sz="3000" spc="-100">
                <a:latin typeface="Arial"/>
                <a:cs typeface="Arial"/>
              </a:rPr>
              <a:t>What</a:t>
            </a:r>
            <a:r>
              <a:rPr dirty="0" sz="3000" spc="-150">
                <a:latin typeface="Arial"/>
                <a:cs typeface="Arial"/>
              </a:rPr>
              <a:t> </a:t>
            </a:r>
            <a:r>
              <a:rPr dirty="0" sz="3000" spc="-180">
                <a:latin typeface="Arial"/>
                <a:cs typeface="Arial"/>
              </a:rPr>
              <a:t>sets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409">
                <a:latin typeface="Arial"/>
                <a:cs typeface="Arial"/>
              </a:rPr>
              <a:t>HERN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80">
                <a:latin typeface="Arial"/>
                <a:cs typeface="Arial"/>
              </a:rPr>
              <a:t>apart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160">
                <a:latin typeface="Arial"/>
                <a:cs typeface="Arial"/>
              </a:rPr>
              <a:t>is</a:t>
            </a:r>
            <a:r>
              <a:rPr dirty="0" sz="3000" spc="-145">
                <a:latin typeface="Arial"/>
                <a:cs typeface="Arial"/>
              </a:rPr>
              <a:t> </a:t>
            </a:r>
            <a:r>
              <a:rPr dirty="0" sz="3000" spc="-35">
                <a:latin typeface="Arial"/>
                <a:cs typeface="Arial"/>
              </a:rPr>
              <a:t>the</a:t>
            </a:r>
            <a:r>
              <a:rPr dirty="0" sz="3000" spc="-105">
                <a:latin typeface="Arial"/>
                <a:cs typeface="Arial"/>
              </a:rPr>
              <a:t> </a:t>
            </a:r>
            <a:r>
              <a:rPr dirty="0" sz="3000" spc="-120" b="1">
                <a:latin typeface="Arial"/>
                <a:cs typeface="Arial"/>
              </a:rPr>
              <a:t>intentionality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ts val="3420"/>
              </a:lnSpc>
            </a:pPr>
            <a:r>
              <a:rPr dirty="0" sz="3000" spc="-70">
                <a:latin typeface="Arial"/>
                <a:cs typeface="Arial"/>
              </a:rPr>
              <a:t>that’s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>
                <a:latin typeface="Arial"/>
                <a:cs typeface="Arial"/>
              </a:rPr>
              <a:t>not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75">
                <a:latin typeface="Arial"/>
                <a:cs typeface="Arial"/>
              </a:rPr>
              <a:t>just</a:t>
            </a:r>
            <a:r>
              <a:rPr dirty="0" sz="3000" spc="-140">
                <a:latin typeface="Arial"/>
                <a:cs typeface="Arial"/>
              </a:rPr>
              <a:t> </a:t>
            </a:r>
            <a:r>
              <a:rPr dirty="0" sz="3000" spc="-10">
                <a:latin typeface="Arial"/>
                <a:cs typeface="Arial"/>
              </a:rPr>
              <a:t>storytelling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4397" y="195450"/>
            <a:ext cx="2120249" cy="212025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74620" y="6140610"/>
            <a:ext cx="717379" cy="7173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SIREN Webinar September 2025 (ForDistribution)</dc:title>
  <dcterms:created xsi:type="dcterms:W3CDTF">2026-06-17T23:38:20Z</dcterms:created>
  <dcterms:modified xsi:type="dcterms:W3CDTF">2026-06-17T23:38:20Z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2026-06-17T00:00:00Z</vt:filetime>
  </property>
  <property fmtid="{D5CDD505-2E9C-101B-9397-08002B2CF9AE}" pid="3" name="Creator">
    <vt:lpwstr>Google</vt:lpwstr>
  </property>
  <property fmtid="{D5CDD505-2E9C-101B-9397-08002B2CF9AE}" pid="4" name="LastSaved">
    <vt:filetime>2026-06-17T00:00:00Z</vt:filetime>
  </property>
</Properties>
</file>