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82D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63" y="6245288"/>
            <a:ext cx="1250746" cy="2711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1" y="0"/>
                </a:moveTo>
                <a:lnTo>
                  <a:pt x="0" y="0"/>
                </a:lnTo>
                <a:lnTo>
                  <a:pt x="0" y="112734"/>
                </a:lnTo>
                <a:lnTo>
                  <a:pt x="1803781" y="112734"/>
                </a:lnTo>
                <a:lnTo>
                  <a:pt x="1803781" y="0"/>
                </a:lnTo>
                <a:close/>
              </a:path>
            </a:pathLst>
          </a:custGeom>
          <a:solidFill>
            <a:srgbClr val="037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835023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2E6C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670172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6052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505196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4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923E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40218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4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C225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122" y="6221599"/>
            <a:ext cx="1619613" cy="38489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459" y="2352801"/>
            <a:ext cx="2148332" cy="2758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400" y="2352801"/>
            <a:ext cx="198729" cy="2758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459" y="2628645"/>
            <a:ext cx="1075601" cy="27584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459" y="2902966"/>
            <a:ext cx="2330577" cy="27584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459" y="3178809"/>
            <a:ext cx="2296541" cy="27584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459" y="3453130"/>
            <a:ext cx="2261489" cy="27584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7459" y="3728669"/>
            <a:ext cx="1300480" cy="2761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9471" y="2016505"/>
            <a:ext cx="1392174" cy="27584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005649" y="3813682"/>
            <a:ext cx="7158990" cy="2403475"/>
          </a:xfrm>
          <a:custGeom>
            <a:avLst/>
            <a:gdLst/>
            <a:ahLst/>
            <a:cxnLst/>
            <a:rect l="l" t="t" r="r" b="b"/>
            <a:pathLst>
              <a:path w="7158990" h="2403475">
                <a:moveTo>
                  <a:pt x="5957252" y="0"/>
                </a:moveTo>
                <a:lnTo>
                  <a:pt x="5957252" y="600710"/>
                </a:lnTo>
                <a:lnTo>
                  <a:pt x="0" y="600710"/>
                </a:lnTo>
                <a:lnTo>
                  <a:pt x="0" y="1802345"/>
                </a:lnTo>
                <a:lnTo>
                  <a:pt x="5957252" y="1802345"/>
                </a:lnTo>
                <a:lnTo>
                  <a:pt x="5957252" y="2403157"/>
                </a:lnTo>
                <a:lnTo>
                  <a:pt x="7158799" y="1201547"/>
                </a:lnTo>
                <a:lnTo>
                  <a:pt x="5957252" y="0"/>
                </a:lnTo>
                <a:close/>
              </a:path>
            </a:pathLst>
          </a:custGeom>
          <a:solidFill>
            <a:srgbClr val="CDD3E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6453" y="4534535"/>
            <a:ext cx="1485366" cy="9613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82D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82D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82D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963" y="6245288"/>
            <a:ext cx="1250746" cy="27117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1" y="0"/>
                </a:moveTo>
                <a:lnTo>
                  <a:pt x="0" y="0"/>
                </a:lnTo>
                <a:lnTo>
                  <a:pt x="0" y="112734"/>
                </a:lnTo>
                <a:lnTo>
                  <a:pt x="1803781" y="112734"/>
                </a:lnTo>
                <a:lnTo>
                  <a:pt x="1803781" y="0"/>
                </a:lnTo>
                <a:close/>
              </a:path>
            </a:pathLst>
          </a:custGeom>
          <a:solidFill>
            <a:srgbClr val="037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835023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2E6C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670172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5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6052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505196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4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923E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40218" y="6745265"/>
            <a:ext cx="1804035" cy="113030"/>
          </a:xfrm>
          <a:custGeom>
            <a:avLst/>
            <a:gdLst/>
            <a:ahLst/>
            <a:cxnLst/>
            <a:rect l="l" t="t" r="r" b="b"/>
            <a:pathLst>
              <a:path w="1804034" h="113029">
                <a:moveTo>
                  <a:pt x="1803780" y="0"/>
                </a:moveTo>
                <a:lnTo>
                  <a:pt x="0" y="0"/>
                </a:lnTo>
                <a:lnTo>
                  <a:pt x="0" y="112734"/>
                </a:lnTo>
                <a:lnTo>
                  <a:pt x="1803780" y="112734"/>
                </a:lnTo>
                <a:lnTo>
                  <a:pt x="1803780" y="0"/>
                </a:lnTo>
                <a:close/>
              </a:path>
            </a:pathLst>
          </a:custGeom>
          <a:solidFill>
            <a:srgbClr val="C225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6122" y="6221599"/>
            <a:ext cx="1619613" cy="3848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782" y="225628"/>
            <a:ext cx="5157470" cy="844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82D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Relationship Id="rId3" Type="http://schemas.openxmlformats.org/officeDocument/2006/relationships/image" Target="../media/image164.jp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29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6" Type="http://schemas.openxmlformats.org/officeDocument/2006/relationships/image" Target="../media/image176.png"/><Relationship Id="rId17" Type="http://schemas.openxmlformats.org/officeDocument/2006/relationships/image" Target="../media/image177.png"/><Relationship Id="rId18" Type="http://schemas.openxmlformats.org/officeDocument/2006/relationships/image" Target="../media/image178.png"/><Relationship Id="rId19" Type="http://schemas.openxmlformats.org/officeDocument/2006/relationships/image" Target="../media/image179.png"/><Relationship Id="rId20" Type="http://schemas.openxmlformats.org/officeDocument/2006/relationships/image" Target="../media/image180.png"/><Relationship Id="rId21" Type="http://schemas.openxmlformats.org/officeDocument/2006/relationships/image" Target="../media/image181.png"/><Relationship Id="rId22" Type="http://schemas.openxmlformats.org/officeDocument/2006/relationships/image" Target="../media/image182.png"/><Relationship Id="rId23" Type="http://schemas.openxmlformats.org/officeDocument/2006/relationships/image" Target="../media/image183.png"/><Relationship Id="rId24" Type="http://schemas.openxmlformats.org/officeDocument/2006/relationships/image" Target="../media/image184.png"/><Relationship Id="rId25" Type="http://schemas.openxmlformats.org/officeDocument/2006/relationships/image" Target="../media/image185.png"/><Relationship Id="rId26" Type="http://schemas.openxmlformats.org/officeDocument/2006/relationships/image" Target="../media/image186.png"/><Relationship Id="rId27" Type="http://schemas.openxmlformats.org/officeDocument/2006/relationships/image" Target="../media/image18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Relationship Id="rId13" Type="http://schemas.openxmlformats.org/officeDocument/2006/relationships/image" Target="../media/image199.png"/><Relationship Id="rId14" Type="http://schemas.openxmlformats.org/officeDocument/2006/relationships/image" Target="../media/image200.png"/><Relationship Id="rId15" Type="http://schemas.openxmlformats.org/officeDocument/2006/relationships/image" Target="../media/image201.png"/><Relationship Id="rId16" Type="http://schemas.openxmlformats.org/officeDocument/2006/relationships/image" Target="../media/image202.png"/><Relationship Id="rId17" Type="http://schemas.openxmlformats.org/officeDocument/2006/relationships/image" Target="../media/image20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20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213.png"/><Relationship Id="rId11" Type="http://schemas.openxmlformats.org/officeDocument/2006/relationships/image" Target="../media/image214.png"/><Relationship Id="rId12" Type="http://schemas.openxmlformats.org/officeDocument/2006/relationships/image" Target="../media/image215.png"/><Relationship Id="rId13" Type="http://schemas.openxmlformats.org/officeDocument/2006/relationships/image" Target="../media/image216.png"/><Relationship Id="rId14" Type="http://schemas.openxmlformats.org/officeDocument/2006/relationships/image" Target="../media/image217.png"/><Relationship Id="rId15" Type="http://schemas.openxmlformats.org/officeDocument/2006/relationships/image" Target="../media/image218.png"/><Relationship Id="rId16" Type="http://schemas.openxmlformats.org/officeDocument/2006/relationships/image" Target="../media/image219.png"/><Relationship Id="rId17" Type="http://schemas.openxmlformats.org/officeDocument/2006/relationships/image" Target="../media/image220.png"/><Relationship Id="rId18" Type="http://schemas.openxmlformats.org/officeDocument/2006/relationships/image" Target="../media/image221.png"/><Relationship Id="rId19" Type="http://schemas.openxmlformats.org/officeDocument/2006/relationships/image" Target="../media/image222.png"/><Relationship Id="rId20" Type="http://schemas.openxmlformats.org/officeDocument/2006/relationships/image" Target="../media/image170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Relationship Id="rId27" Type="http://schemas.openxmlformats.org/officeDocument/2006/relationships/image" Target="../media/image229.png"/><Relationship Id="rId28" Type="http://schemas.openxmlformats.org/officeDocument/2006/relationships/image" Target="../media/image23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Relationship Id="rId7" Type="http://schemas.openxmlformats.org/officeDocument/2006/relationships/image" Target="../media/image236.png"/><Relationship Id="rId8" Type="http://schemas.openxmlformats.org/officeDocument/2006/relationships/image" Target="../media/image237.png"/><Relationship Id="rId9" Type="http://schemas.openxmlformats.org/officeDocument/2006/relationships/image" Target="../media/image238.png"/><Relationship Id="rId10" Type="http://schemas.openxmlformats.org/officeDocument/2006/relationships/image" Target="../media/image239.png"/><Relationship Id="rId11" Type="http://schemas.openxmlformats.org/officeDocument/2006/relationships/image" Target="../media/image240.png"/><Relationship Id="rId12" Type="http://schemas.openxmlformats.org/officeDocument/2006/relationships/image" Target="../media/image241.png"/><Relationship Id="rId13" Type="http://schemas.openxmlformats.org/officeDocument/2006/relationships/image" Target="../media/image242.png"/><Relationship Id="rId14" Type="http://schemas.openxmlformats.org/officeDocument/2006/relationships/image" Target="../media/image243.png"/><Relationship Id="rId15" Type="http://schemas.openxmlformats.org/officeDocument/2006/relationships/image" Target="../media/image244.png"/><Relationship Id="rId16" Type="http://schemas.openxmlformats.org/officeDocument/2006/relationships/image" Target="../media/image245.png"/><Relationship Id="rId17" Type="http://schemas.openxmlformats.org/officeDocument/2006/relationships/image" Target="../media/image246.png"/><Relationship Id="rId18" Type="http://schemas.openxmlformats.org/officeDocument/2006/relationships/image" Target="../media/image247.png"/><Relationship Id="rId19" Type="http://schemas.openxmlformats.org/officeDocument/2006/relationships/image" Target="../media/image248.png"/><Relationship Id="rId20" Type="http://schemas.openxmlformats.org/officeDocument/2006/relationships/image" Target="../media/image249.png"/><Relationship Id="rId21" Type="http://schemas.openxmlformats.org/officeDocument/2006/relationships/image" Target="../media/image250.png"/><Relationship Id="rId22" Type="http://schemas.openxmlformats.org/officeDocument/2006/relationships/image" Target="../media/image251.png"/><Relationship Id="rId23" Type="http://schemas.openxmlformats.org/officeDocument/2006/relationships/image" Target="../media/image252.png"/><Relationship Id="rId24" Type="http://schemas.openxmlformats.org/officeDocument/2006/relationships/image" Target="../media/image253.png"/><Relationship Id="rId25" Type="http://schemas.openxmlformats.org/officeDocument/2006/relationships/image" Target="../media/image254.png"/><Relationship Id="rId26" Type="http://schemas.openxmlformats.org/officeDocument/2006/relationships/image" Target="../media/image255.png"/><Relationship Id="rId27" Type="http://schemas.openxmlformats.org/officeDocument/2006/relationships/image" Target="../media/image256.png"/><Relationship Id="rId28" Type="http://schemas.openxmlformats.org/officeDocument/2006/relationships/image" Target="../media/image257.png"/><Relationship Id="rId29" Type="http://schemas.openxmlformats.org/officeDocument/2006/relationships/image" Target="../media/image258.png"/><Relationship Id="rId30" Type="http://schemas.openxmlformats.org/officeDocument/2006/relationships/image" Target="../media/image259.png"/><Relationship Id="rId31" Type="http://schemas.openxmlformats.org/officeDocument/2006/relationships/image" Target="../media/image260.png"/><Relationship Id="rId32" Type="http://schemas.openxmlformats.org/officeDocument/2006/relationships/image" Target="../media/image261.png"/><Relationship Id="rId33" Type="http://schemas.openxmlformats.org/officeDocument/2006/relationships/image" Target="../media/image262.png"/><Relationship Id="rId34" Type="http://schemas.openxmlformats.org/officeDocument/2006/relationships/image" Target="../media/image263.png"/><Relationship Id="rId35" Type="http://schemas.openxmlformats.org/officeDocument/2006/relationships/image" Target="../media/image26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265.png"/><Relationship Id="rId5" Type="http://schemas.openxmlformats.org/officeDocument/2006/relationships/image" Target="../media/image266.png"/><Relationship Id="rId6" Type="http://schemas.openxmlformats.org/officeDocument/2006/relationships/image" Target="../media/image267.png"/><Relationship Id="rId7" Type="http://schemas.openxmlformats.org/officeDocument/2006/relationships/image" Target="../media/image268.png"/><Relationship Id="rId8" Type="http://schemas.openxmlformats.org/officeDocument/2006/relationships/image" Target="../media/image26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0.png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273.png"/><Relationship Id="rId6" Type="http://schemas.openxmlformats.org/officeDocument/2006/relationships/image" Target="../media/image274.png"/><Relationship Id="rId7" Type="http://schemas.openxmlformats.org/officeDocument/2006/relationships/image" Target="../media/image275.png"/><Relationship Id="rId8" Type="http://schemas.openxmlformats.org/officeDocument/2006/relationships/image" Target="../media/image276.png"/><Relationship Id="rId9" Type="http://schemas.openxmlformats.org/officeDocument/2006/relationships/image" Target="../media/image277.png"/><Relationship Id="rId10" Type="http://schemas.openxmlformats.org/officeDocument/2006/relationships/image" Target="../media/image278.png"/><Relationship Id="rId11" Type="http://schemas.openxmlformats.org/officeDocument/2006/relationships/image" Target="../media/image170.png"/><Relationship Id="rId12" Type="http://schemas.openxmlformats.org/officeDocument/2006/relationships/image" Target="../media/image279.png"/><Relationship Id="rId13" Type="http://schemas.openxmlformats.org/officeDocument/2006/relationships/image" Target="../media/image280.png"/><Relationship Id="rId14" Type="http://schemas.openxmlformats.org/officeDocument/2006/relationships/image" Target="../media/image281.png"/><Relationship Id="rId15" Type="http://schemas.openxmlformats.org/officeDocument/2006/relationships/image" Target="../media/image282.png"/><Relationship Id="rId16" Type="http://schemas.openxmlformats.org/officeDocument/2006/relationships/image" Target="../media/image283.png"/><Relationship Id="rId17" Type="http://schemas.openxmlformats.org/officeDocument/2006/relationships/image" Target="../media/image284.png"/><Relationship Id="rId18" Type="http://schemas.openxmlformats.org/officeDocument/2006/relationships/image" Target="../media/image285.png"/><Relationship Id="rId19" Type="http://schemas.openxmlformats.org/officeDocument/2006/relationships/image" Target="../media/image286.png"/><Relationship Id="rId20" Type="http://schemas.openxmlformats.org/officeDocument/2006/relationships/image" Target="../media/image287.png"/><Relationship Id="rId21" Type="http://schemas.openxmlformats.org/officeDocument/2006/relationships/image" Target="../media/image288.png"/><Relationship Id="rId22" Type="http://schemas.openxmlformats.org/officeDocument/2006/relationships/image" Target="../media/image289.png"/><Relationship Id="rId23" Type="http://schemas.openxmlformats.org/officeDocument/2006/relationships/image" Target="../media/image290.png"/><Relationship Id="rId24" Type="http://schemas.openxmlformats.org/officeDocument/2006/relationships/image" Target="../media/image291.png"/><Relationship Id="rId25" Type="http://schemas.openxmlformats.org/officeDocument/2006/relationships/image" Target="../media/image292.png"/><Relationship Id="rId26" Type="http://schemas.openxmlformats.org/officeDocument/2006/relationships/image" Target="../media/image293.png"/><Relationship Id="rId27" Type="http://schemas.openxmlformats.org/officeDocument/2006/relationships/image" Target="../media/image294.png"/><Relationship Id="rId28" Type="http://schemas.openxmlformats.org/officeDocument/2006/relationships/image" Target="../media/image295.png"/><Relationship Id="rId29" Type="http://schemas.openxmlformats.org/officeDocument/2006/relationships/image" Target="../media/image296.png"/><Relationship Id="rId30" Type="http://schemas.openxmlformats.org/officeDocument/2006/relationships/image" Target="../media/image29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image" Target="../media/image308.png"/><Relationship Id="rId9" Type="http://schemas.openxmlformats.org/officeDocument/2006/relationships/image" Target="../media/image309.png"/><Relationship Id="rId10" Type="http://schemas.openxmlformats.org/officeDocument/2006/relationships/image" Target="../media/image310.png"/><Relationship Id="rId11" Type="http://schemas.openxmlformats.org/officeDocument/2006/relationships/image" Target="../media/image311.png"/><Relationship Id="rId12" Type="http://schemas.openxmlformats.org/officeDocument/2006/relationships/image" Target="../media/image312.png"/><Relationship Id="rId13" Type="http://schemas.openxmlformats.org/officeDocument/2006/relationships/image" Target="../media/image313.png"/><Relationship Id="rId14" Type="http://schemas.openxmlformats.org/officeDocument/2006/relationships/image" Target="../media/image314.png"/><Relationship Id="rId15" Type="http://schemas.openxmlformats.org/officeDocument/2006/relationships/image" Target="../media/image315.png"/><Relationship Id="rId16" Type="http://schemas.openxmlformats.org/officeDocument/2006/relationships/image" Target="../media/image316.png"/><Relationship Id="rId17" Type="http://schemas.openxmlformats.org/officeDocument/2006/relationships/image" Target="../media/image317.png"/><Relationship Id="rId18" Type="http://schemas.openxmlformats.org/officeDocument/2006/relationships/image" Target="../media/image318.png"/><Relationship Id="rId19" Type="http://schemas.openxmlformats.org/officeDocument/2006/relationships/image" Target="../media/image319.png"/><Relationship Id="rId20" Type="http://schemas.openxmlformats.org/officeDocument/2006/relationships/image" Target="../media/image320.png"/><Relationship Id="rId21" Type="http://schemas.openxmlformats.org/officeDocument/2006/relationships/image" Target="../media/image321.png"/><Relationship Id="rId22" Type="http://schemas.openxmlformats.org/officeDocument/2006/relationships/image" Target="../media/image322.png"/><Relationship Id="rId23" Type="http://schemas.openxmlformats.org/officeDocument/2006/relationships/image" Target="../media/image323.png"/><Relationship Id="rId24" Type="http://schemas.openxmlformats.org/officeDocument/2006/relationships/image" Target="../media/image324.png"/><Relationship Id="rId25" Type="http://schemas.openxmlformats.org/officeDocument/2006/relationships/image" Target="../media/image32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png"/><Relationship Id="rId7" Type="http://schemas.openxmlformats.org/officeDocument/2006/relationships/image" Target="../media/image329.png"/><Relationship Id="rId8" Type="http://schemas.openxmlformats.org/officeDocument/2006/relationships/image" Target="../media/image33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image" Target="../media/image357.png"/><Relationship Id="rId9" Type="http://schemas.openxmlformats.org/officeDocument/2006/relationships/image" Target="../media/image358.png"/><Relationship Id="rId10" Type="http://schemas.openxmlformats.org/officeDocument/2006/relationships/image" Target="../media/image359.png"/><Relationship Id="rId11" Type="http://schemas.openxmlformats.org/officeDocument/2006/relationships/image" Target="../media/image360.png"/><Relationship Id="rId12" Type="http://schemas.openxmlformats.org/officeDocument/2006/relationships/image" Target="../media/image361.png"/><Relationship Id="rId13" Type="http://schemas.openxmlformats.org/officeDocument/2006/relationships/image" Target="../media/image362.png"/><Relationship Id="rId14" Type="http://schemas.openxmlformats.org/officeDocument/2006/relationships/image" Target="../media/image363.png"/><Relationship Id="rId15" Type="http://schemas.openxmlformats.org/officeDocument/2006/relationships/image" Target="../media/image364.png"/><Relationship Id="rId16" Type="http://schemas.openxmlformats.org/officeDocument/2006/relationships/image" Target="../media/image365.png"/><Relationship Id="rId17" Type="http://schemas.openxmlformats.org/officeDocument/2006/relationships/image" Target="../media/image366.png"/><Relationship Id="rId18" Type="http://schemas.openxmlformats.org/officeDocument/2006/relationships/image" Target="../media/image367.png"/><Relationship Id="rId19" Type="http://schemas.openxmlformats.org/officeDocument/2006/relationships/image" Target="../media/image368.png"/><Relationship Id="rId20" Type="http://schemas.openxmlformats.org/officeDocument/2006/relationships/image" Target="../media/image369.png"/><Relationship Id="rId21" Type="http://schemas.openxmlformats.org/officeDocument/2006/relationships/image" Target="../media/image370.png"/><Relationship Id="rId22" Type="http://schemas.openxmlformats.org/officeDocument/2006/relationships/image" Target="../media/image371.png"/><Relationship Id="rId23" Type="http://schemas.openxmlformats.org/officeDocument/2006/relationships/image" Target="../media/image372.png"/><Relationship Id="rId24" Type="http://schemas.openxmlformats.org/officeDocument/2006/relationships/image" Target="../media/image373.png"/><Relationship Id="rId25" Type="http://schemas.openxmlformats.org/officeDocument/2006/relationships/image" Target="../media/image374.png"/><Relationship Id="rId26" Type="http://schemas.openxmlformats.org/officeDocument/2006/relationships/image" Target="../media/image37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9.png"/><Relationship Id="rId3" Type="http://schemas.openxmlformats.org/officeDocument/2006/relationships/image" Target="../media/image380.png"/><Relationship Id="rId4" Type="http://schemas.openxmlformats.org/officeDocument/2006/relationships/image" Target="../media/image381.png"/><Relationship Id="rId5" Type="http://schemas.openxmlformats.org/officeDocument/2006/relationships/image" Target="../media/image382.png"/><Relationship Id="rId6" Type="http://schemas.openxmlformats.org/officeDocument/2006/relationships/image" Target="../media/image383.png"/><Relationship Id="rId7" Type="http://schemas.openxmlformats.org/officeDocument/2006/relationships/image" Target="../media/image384.png"/><Relationship Id="rId8" Type="http://schemas.openxmlformats.org/officeDocument/2006/relationships/image" Target="../media/image385.png"/><Relationship Id="rId9" Type="http://schemas.openxmlformats.org/officeDocument/2006/relationships/image" Target="../media/image386.png"/><Relationship Id="rId10" Type="http://schemas.openxmlformats.org/officeDocument/2006/relationships/image" Target="../media/image387.png"/><Relationship Id="rId11" Type="http://schemas.openxmlformats.org/officeDocument/2006/relationships/image" Target="../media/image388.png"/><Relationship Id="rId12" Type="http://schemas.openxmlformats.org/officeDocument/2006/relationships/image" Target="../media/image170.png"/><Relationship Id="rId13" Type="http://schemas.openxmlformats.org/officeDocument/2006/relationships/image" Target="../media/image389.png"/><Relationship Id="rId14" Type="http://schemas.openxmlformats.org/officeDocument/2006/relationships/image" Target="../media/image390.png"/><Relationship Id="rId15" Type="http://schemas.openxmlformats.org/officeDocument/2006/relationships/image" Target="../media/image391.png"/><Relationship Id="rId16" Type="http://schemas.openxmlformats.org/officeDocument/2006/relationships/image" Target="../media/image392.png"/><Relationship Id="rId17" Type="http://schemas.openxmlformats.org/officeDocument/2006/relationships/image" Target="../media/image393.png"/><Relationship Id="rId18" Type="http://schemas.openxmlformats.org/officeDocument/2006/relationships/image" Target="../media/image394.png"/><Relationship Id="rId19" Type="http://schemas.openxmlformats.org/officeDocument/2006/relationships/image" Target="../media/image395.png"/><Relationship Id="rId20" Type="http://schemas.openxmlformats.org/officeDocument/2006/relationships/image" Target="../media/image396.png"/><Relationship Id="rId21" Type="http://schemas.openxmlformats.org/officeDocument/2006/relationships/image" Target="../media/image397.png"/><Relationship Id="rId22" Type="http://schemas.openxmlformats.org/officeDocument/2006/relationships/image" Target="../media/image398.png"/><Relationship Id="rId23" Type="http://schemas.openxmlformats.org/officeDocument/2006/relationships/image" Target="../media/image399.png"/><Relationship Id="rId24" Type="http://schemas.openxmlformats.org/officeDocument/2006/relationships/image" Target="../media/image400.png"/><Relationship Id="rId25" Type="http://schemas.openxmlformats.org/officeDocument/2006/relationships/image" Target="../media/image401.png"/><Relationship Id="rId26" Type="http://schemas.openxmlformats.org/officeDocument/2006/relationships/image" Target="../media/image402.png"/><Relationship Id="rId27" Type="http://schemas.openxmlformats.org/officeDocument/2006/relationships/image" Target="../media/image403.png"/><Relationship Id="rId28" Type="http://schemas.openxmlformats.org/officeDocument/2006/relationships/image" Target="../media/image404.png"/><Relationship Id="rId29" Type="http://schemas.openxmlformats.org/officeDocument/2006/relationships/image" Target="../media/image405.png"/><Relationship Id="rId30" Type="http://schemas.openxmlformats.org/officeDocument/2006/relationships/image" Target="../media/image406.png"/><Relationship Id="rId31" Type="http://schemas.openxmlformats.org/officeDocument/2006/relationships/image" Target="../media/image407.png"/><Relationship Id="rId32" Type="http://schemas.openxmlformats.org/officeDocument/2006/relationships/image" Target="../media/image408.png"/><Relationship Id="rId33" Type="http://schemas.openxmlformats.org/officeDocument/2006/relationships/image" Target="../media/image409.png"/><Relationship Id="rId34" Type="http://schemas.openxmlformats.org/officeDocument/2006/relationships/image" Target="../media/image410.png"/><Relationship Id="rId35" Type="http://schemas.openxmlformats.org/officeDocument/2006/relationships/image" Target="../media/image411.png"/><Relationship Id="rId36" Type="http://schemas.openxmlformats.org/officeDocument/2006/relationships/image" Target="../media/image412.png"/><Relationship Id="rId37" Type="http://schemas.openxmlformats.org/officeDocument/2006/relationships/image" Target="../media/image413.png"/><Relationship Id="rId38" Type="http://schemas.openxmlformats.org/officeDocument/2006/relationships/image" Target="../media/image414.png"/><Relationship Id="rId39" Type="http://schemas.openxmlformats.org/officeDocument/2006/relationships/image" Target="../media/image415.png"/><Relationship Id="rId40" Type="http://schemas.openxmlformats.org/officeDocument/2006/relationships/image" Target="../media/image416.png"/><Relationship Id="rId41" Type="http://schemas.openxmlformats.org/officeDocument/2006/relationships/image" Target="../media/image417.png"/><Relationship Id="rId42" Type="http://schemas.openxmlformats.org/officeDocument/2006/relationships/image" Target="../media/image418.png"/><Relationship Id="rId43" Type="http://schemas.openxmlformats.org/officeDocument/2006/relationships/image" Target="../media/image341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1.png"/><Relationship Id="rId3" Type="http://schemas.openxmlformats.org/officeDocument/2006/relationships/image" Target="../media/image422.png"/><Relationship Id="rId4" Type="http://schemas.openxmlformats.org/officeDocument/2006/relationships/image" Target="../media/image423.png"/><Relationship Id="rId5" Type="http://schemas.openxmlformats.org/officeDocument/2006/relationships/image" Target="../media/image424.png"/><Relationship Id="rId6" Type="http://schemas.openxmlformats.org/officeDocument/2006/relationships/image" Target="../media/image425.png"/><Relationship Id="rId7" Type="http://schemas.openxmlformats.org/officeDocument/2006/relationships/image" Target="../media/image426.png"/><Relationship Id="rId8" Type="http://schemas.openxmlformats.org/officeDocument/2006/relationships/image" Target="../media/image427.png"/><Relationship Id="rId9" Type="http://schemas.openxmlformats.org/officeDocument/2006/relationships/image" Target="../media/image428.png"/><Relationship Id="rId10" Type="http://schemas.openxmlformats.org/officeDocument/2006/relationships/image" Target="../media/image429.png"/><Relationship Id="rId11" Type="http://schemas.openxmlformats.org/officeDocument/2006/relationships/image" Target="../media/image430.png"/><Relationship Id="rId12" Type="http://schemas.openxmlformats.org/officeDocument/2006/relationships/image" Target="../media/image431.png"/><Relationship Id="rId13" Type="http://schemas.openxmlformats.org/officeDocument/2006/relationships/image" Target="../media/image432.png"/><Relationship Id="rId14" Type="http://schemas.openxmlformats.org/officeDocument/2006/relationships/image" Target="../media/image433.png"/><Relationship Id="rId15" Type="http://schemas.openxmlformats.org/officeDocument/2006/relationships/image" Target="../media/image434.png"/><Relationship Id="rId16" Type="http://schemas.openxmlformats.org/officeDocument/2006/relationships/image" Target="../media/image435.png"/><Relationship Id="rId17" Type="http://schemas.openxmlformats.org/officeDocument/2006/relationships/image" Target="../media/image436.png"/><Relationship Id="rId18" Type="http://schemas.openxmlformats.org/officeDocument/2006/relationships/image" Target="../media/image437.png"/><Relationship Id="rId19" Type="http://schemas.openxmlformats.org/officeDocument/2006/relationships/image" Target="../media/image438.png"/><Relationship Id="rId20" Type="http://schemas.openxmlformats.org/officeDocument/2006/relationships/image" Target="../media/image439.png"/><Relationship Id="rId21" Type="http://schemas.openxmlformats.org/officeDocument/2006/relationships/image" Target="../media/image440.png"/><Relationship Id="rId22" Type="http://schemas.openxmlformats.org/officeDocument/2006/relationships/image" Target="../media/image441.png"/><Relationship Id="rId23" Type="http://schemas.openxmlformats.org/officeDocument/2006/relationships/image" Target="../media/image442.png"/><Relationship Id="rId24" Type="http://schemas.openxmlformats.org/officeDocument/2006/relationships/image" Target="../media/image443.png"/><Relationship Id="rId25" Type="http://schemas.openxmlformats.org/officeDocument/2006/relationships/image" Target="../media/image444.png"/><Relationship Id="rId26" Type="http://schemas.openxmlformats.org/officeDocument/2006/relationships/image" Target="../media/image445.png"/><Relationship Id="rId27" Type="http://schemas.openxmlformats.org/officeDocument/2006/relationships/image" Target="../media/image446.png"/><Relationship Id="rId28" Type="http://schemas.openxmlformats.org/officeDocument/2006/relationships/image" Target="../media/image447.png"/><Relationship Id="rId29" Type="http://schemas.openxmlformats.org/officeDocument/2006/relationships/image" Target="../media/image448.png"/><Relationship Id="rId30" Type="http://schemas.openxmlformats.org/officeDocument/2006/relationships/image" Target="../media/image449.png"/><Relationship Id="rId31" Type="http://schemas.openxmlformats.org/officeDocument/2006/relationships/image" Target="../media/image450.png"/><Relationship Id="rId32" Type="http://schemas.openxmlformats.org/officeDocument/2006/relationships/image" Target="../media/image451.png"/><Relationship Id="rId33" Type="http://schemas.openxmlformats.org/officeDocument/2006/relationships/image" Target="../media/image452.png"/><Relationship Id="rId34" Type="http://schemas.openxmlformats.org/officeDocument/2006/relationships/image" Target="../media/image453.png"/><Relationship Id="rId35" Type="http://schemas.openxmlformats.org/officeDocument/2006/relationships/image" Target="../media/image454.png"/><Relationship Id="rId36" Type="http://schemas.openxmlformats.org/officeDocument/2006/relationships/image" Target="../media/image455.png"/><Relationship Id="rId37" Type="http://schemas.openxmlformats.org/officeDocument/2006/relationships/image" Target="../media/image456.png"/><Relationship Id="rId38" Type="http://schemas.openxmlformats.org/officeDocument/2006/relationships/image" Target="../media/image457.png"/><Relationship Id="rId39" Type="http://schemas.openxmlformats.org/officeDocument/2006/relationships/image" Target="../media/image54.png"/><Relationship Id="rId40" Type="http://schemas.openxmlformats.org/officeDocument/2006/relationships/image" Target="../media/image458.png"/><Relationship Id="rId41" Type="http://schemas.openxmlformats.org/officeDocument/2006/relationships/image" Target="../media/image459.png"/><Relationship Id="rId42" Type="http://schemas.openxmlformats.org/officeDocument/2006/relationships/image" Target="../media/image460.png"/><Relationship Id="rId43" Type="http://schemas.openxmlformats.org/officeDocument/2006/relationships/image" Target="../media/image461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2.png"/><Relationship Id="rId3" Type="http://schemas.openxmlformats.org/officeDocument/2006/relationships/image" Target="../media/image463.png"/><Relationship Id="rId4" Type="http://schemas.openxmlformats.org/officeDocument/2006/relationships/image" Target="../media/image464.png"/><Relationship Id="rId5" Type="http://schemas.openxmlformats.org/officeDocument/2006/relationships/image" Target="../media/image465.png"/><Relationship Id="rId6" Type="http://schemas.openxmlformats.org/officeDocument/2006/relationships/image" Target="../media/image466.png"/><Relationship Id="rId7" Type="http://schemas.openxmlformats.org/officeDocument/2006/relationships/image" Target="../media/image467.png"/><Relationship Id="rId8" Type="http://schemas.openxmlformats.org/officeDocument/2006/relationships/image" Target="../media/image468.png"/><Relationship Id="rId9" Type="http://schemas.openxmlformats.org/officeDocument/2006/relationships/image" Target="../media/image469.png"/><Relationship Id="rId10" Type="http://schemas.openxmlformats.org/officeDocument/2006/relationships/image" Target="../media/image470.png"/><Relationship Id="rId11" Type="http://schemas.openxmlformats.org/officeDocument/2006/relationships/image" Target="../media/image471.png"/><Relationship Id="rId12" Type="http://schemas.openxmlformats.org/officeDocument/2006/relationships/image" Target="../media/image472.png"/><Relationship Id="rId13" Type="http://schemas.openxmlformats.org/officeDocument/2006/relationships/image" Target="../media/image473.png"/><Relationship Id="rId14" Type="http://schemas.openxmlformats.org/officeDocument/2006/relationships/image" Target="../media/image474.png"/><Relationship Id="rId15" Type="http://schemas.openxmlformats.org/officeDocument/2006/relationships/image" Target="../media/image475.png"/><Relationship Id="rId16" Type="http://schemas.openxmlformats.org/officeDocument/2006/relationships/image" Target="../media/image476.png"/><Relationship Id="rId17" Type="http://schemas.openxmlformats.org/officeDocument/2006/relationships/image" Target="../media/image477.png"/><Relationship Id="rId18" Type="http://schemas.openxmlformats.org/officeDocument/2006/relationships/image" Target="../media/image478.png"/><Relationship Id="rId19" Type="http://schemas.openxmlformats.org/officeDocument/2006/relationships/image" Target="../media/image54.png"/><Relationship Id="rId20" Type="http://schemas.openxmlformats.org/officeDocument/2006/relationships/image" Target="../media/image47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48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1.png"/><Relationship Id="rId3" Type="http://schemas.openxmlformats.org/officeDocument/2006/relationships/image" Target="../media/image482.png"/><Relationship Id="rId4" Type="http://schemas.openxmlformats.org/officeDocument/2006/relationships/image" Target="../media/image483.png"/><Relationship Id="rId5" Type="http://schemas.openxmlformats.org/officeDocument/2006/relationships/image" Target="../media/image484.png"/><Relationship Id="rId6" Type="http://schemas.openxmlformats.org/officeDocument/2006/relationships/image" Target="../media/image485.png"/><Relationship Id="rId7" Type="http://schemas.openxmlformats.org/officeDocument/2006/relationships/image" Target="../media/image486.png"/><Relationship Id="rId8" Type="http://schemas.openxmlformats.org/officeDocument/2006/relationships/image" Target="../media/image487.png"/><Relationship Id="rId9" Type="http://schemas.openxmlformats.org/officeDocument/2006/relationships/image" Target="../media/image488.png"/><Relationship Id="rId10" Type="http://schemas.openxmlformats.org/officeDocument/2006/relationships/image" Target="../media/image489.png"/><Relationship Id="rId11" Type="http://schemas.openxmlformats.org/officeDocument/2006/relationships/image" Target="../media/image490.png"/><Relationship Id="rId12" Type="http://schemas.openxmlformats.org/officeDocument/2006/relationships/image" Target="../media/image491.png"/><Relationship Id="rId13" Type="http://schemas.openxmlformats.org/officeDocument/2006/relationships/image" Target="../media/image492.png"/><Relationship Id="rId14" Type="http://schemas.openxmlformats.org/officeDocument/2006/relationships/image" Target="../media/image493.png"/><Relationship Id="rId15" Type="http://schemas.openxmlformats.org/officeDocument/2006/relationships/image" Target="../media/image494.png"/><Relationship Id="rId16" Type="http://schemas.openxmlformats.org/officeDocument/2006/relationships/image" Target="../media/image495.png"/><Relationship Id="rId17" Type="http://schemas.openxmlformats.org/officeDocument/2006/relationships/image" Target="../media/image496.png"/><Relationship Id="rId18" Type="http://schemas.openxmlformats.org/officeDocument/2006/relationships/image" Target="../media/image497.png"/><Relationship Id="rId19" Type="http://schemas.openxmlformats.org/officeDocument/2006/relationships/image" Target="../media/image498.png"/><Relationship Id="rId20" Type="http://schemas.openxmlformats.org/officeDocument/2006/relationships/image" Target="../media/image499.png"/><Relationship Id="rId21" Type="http://schemas.openxmlformats.org/officeDocument/2006/relationships/image" Target="../media/image500.png"/><Relationship Id="rId22" Type="http://schemas.openxmlformats.org/officeDocument/2006/relationships/image" Target="../media/image501.png"/><Relationship Id="rId23" Type="http://schemas.openxmlformats.org/officeDocument/2006/relationships/image" Target="../media/image502.png"/><Relationship Id="rId24" Type="http://schemas.openxmlformats.org/officeDocument/2006/relationships/image" Target="../media/image503.png"/><Relationship Id="rId25" Type="http://schemas.openxmlformats.org/officeDocument/2006/relationships/image" Target="../media/image504.png"/><Relationship Id="rId26" Type="http://schemas.openxmlformats.org/officeDocument/2006/relationships/image" Target="../media/image505.png"/><Relationship Id="rId27" Type="http://schemas.openxmlformats.org/officeDocument/2006/relationships/image" Target="../media/image506.png"/><Relationship Id="rId28" Type="http://schemas.openxmlformats.org/officeDocument/2006/relationships/image" Target="../media/image507.png"/><Relationship Id="rId29" Type="http://schemas.openxmlformats.org/officeDocument/2006/relationships/image" Target="../media/image508.png"/><Relationship Id="rId30" Type="http://schemas.openxmlformats.org/officeDocument/2006/relationships/image" Target="../media/image509.png"/><Relationship Id="rId31" Type="http://schemas.openxmlformats.org/officeDocument/2006/relationships/image" Target="../media/image51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1.png"/><Relationship Id="rId3" Type="http://schemas.openxmlformats.org/officeDocument/2006/relationships/image" Target="../media/image512.png"/><Relationship Id="rId4" Type="http://schemas.openxmlformats.org/officeDocument/2006/relationships/image" Target="../media/image513.png"/><Relationship Id="rId5" Type="http://schemas.openxmlformats.org/officeDocument/2006/relationships/image" Target="../media/image514.png"/><Relationship Id="rId6" Type="http://schemas.openxmlformats.org/officeDocument/2006/relationships/image" Target="../media/image515.png"/><Relationship Id="rId7" Type="http://schemas.openxmlformats.org/officeDocument/2006/relationships/image" Target="../media/image516.png"/><Relationship Id="rId8" Type="http://schemas.openxmlformats.org/officeDocument/2006/relationships/image" Target="../media/image517.png"/><Relationship Id="rId9" Type="http://schemas.openxmlformats.org/officeDocument/2006/relationships/image" Target="../media/image518.png"/><Relationship Id="rId10" Type="http://schemas.openxmlformats.org/officeDocument/2006/relationships/image" Target="../media/image519.png"/><Relationship Id="rId11" Type="http://schemas.openxmlformats.org/officeDocument/2006/relationships/image" Target="../media/image520.jpg"/><Relationship Id="rId12" Type="http://schemas.openxmlformats.org/officeDocument/2006/relationships/image" Target="../media/image52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2.png"/><Relationship Id="rId3" Type="http://schemas.openxmlformats.org/officeDocument/2006/relationships/image" Target="../media/image523.png"/><Relationship Id="rId4" Type="http://schemas.openxmlformats.org/officeDocument/2006/relationships/image" Target="../media/image524.png"/><Relationship Id="rId5" Type="http://schemas.openxmlformats.org/officeDocument/2006/relationships/image" Target="../media/image525.png"/><Relationship Id="rId6" Type="http://schemas.openxmlformats.org/officeDocument/2006/relationships/image" Target="../media/image526.png"/><Relationship Id="rId7" Type="http://schemas.openxmlformats.org/officeDocument/2006/relationships/image" Target="../media/image527.png"/><Relationship Id="rId8" Type="http://schemas.openxmlformats.org/officeDocument/2006/relationships/image" Target="../media/image528.png"/><Relationship Id="rId9" Type="http://schemas.openxmlformats.org/officeDocument/2006/relationships/image" Target="../media/image529.png"/><Relationship Id="rId10" Type="http://schemas.openxmlformats.org/officeDocument/2006/relationships/image" Target="../media/image530.png"/><Relationship Id="rId11" Type="http://schemas.openxmlformats.org/officeDocument/2006/relationships/image" Target="../media/image531.png"/><Relationship Id="rId12" Type="http://schemas.openxmlformats.org/officeDocument/2006/relationships/image" Target="../media/image532.png"/><Relationship Id="rId13" Type="http://schemas.openxmlformats.org/officeDocument/2006/relationships/image" Target="../media/image533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4.png"/><Relationship Id="rId3" Type="http://schemas.openxmlformats.org/officeDocument/2006/relationships/image" Target="../media/image535.png"/><Relationship Id="rId4" Type="http://schemas.openxmlformats.org/officeDocument/2006/relationships/image" Target="../media/image536.png"/><Relationship Id="rId5" Type="http://schemas.openxmlformats.org/officeDocument/2006/relationships/image" Target="../media/image537.png"/><Relationship Id="rId6" Type="http://schemas.openxmlformats.org/officeDocument/2006/relationships/image" Target="../media/image538.png"/><Relationship Id="rId7" Type="http://schemas.openxmlformats.org/officeDocument/2006/relationships/image" Target="../media/image539.png"/><Relationship Id="rId8" Type="http://schemas.openxmlformats.org/officeDocument/2006/relationships/image" Target="../media/image540.png"/><Relationship Id="rId9" Type="http://schemas.openxmlformats.org/officeDocument/2006/relationships/image" Target="../media/image541.png"/><Relationship Id="rId10" Type="http://schemas.openxmlformats.org/officeDocument/2006/relationships/image" Target="../media/image542.png"/><Relationship Id="rId11" Type="http://schemas.openxmlformats.org/officeDocument/2006/relationships/image" Target="../media/image54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4.png"/><Relationship Id="rId3" Type="http://schemas.openxmlformats.org/officeDocument/2006/relationships/image" Target="../media/image545.png"/><Relationship Id="rId4" Type="http://schemas.openxmlformats.org/officeDocument/2006/relationships/image" Target="../media/image546.png"/><Relationship Id="rId5" Type="http://schemas.openxmlformats.org/officeDocument/2006/relationships/image" Target="../media/image547.png"/><Relationship Id="rId6" Type="http://schemas.openxmlformats.org/officeDocument/2006/relationships/image" Target="../media/image548.png"/><Relationship Id="rId7" Type="http://schemas.openxmlformats.org/officeDocument/2006/relationships/image" Target="../media/image549.png"/><Relationship Id="rId8" Type="http://schemas.openxmlformats.org/officeDocument/2006/relationships/image" Target="../media/image550.png"/><Relationship Id="rId9" Type="http://schemas.openxmlformats.org/officeDocument/2006/relationships/image" Target="../media/image551.png"/><Relationship Id="rId10" Type="http://schemas.openxmlformats.org/officeDocument/2006/relationships/image" Target="../media/image552.png"/><Relationship Id="rId11" Type="http://schemas.openxmlformats.org/officeDocument/2006/relationships/image" Target="../media/image553.png"/><Relationship Id="rId12" Type="http://schemas.openxmlformats.org/officeDocument/2006/relationships/image" Target="../media/image554.png"/><Relationship Id="rId13" Type="http://schemas.openxmlformats.org/officeDocument/2006/relationships/image" Target="../media/image555.png"/><Relationship Id="rId14" Type="http://schemas.openxmlformats.org/officeDocument/2006/relationships/image" Target="../media/image556.png"/><Relationship Id="rId15" Type="http://schemas.openxmlformats.org/officeDocument/2006/relationships/image" Target="../media/image55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558.png"/><Relationship Id="rId4" Type="http://schemas.openxmlformats.org/officeDocument/2006/relationships/image" Target="../media/image559.png"/><Relationship Id="rId5" Type="http://schemas.openxmlformats.org/officeDocument/2006/relationships/image" Target="../media/image560.png"/><Relationship Id="rId6" Type="http://schemas.openxmlformats.org/officeDocument/2006/relationships/image" Target="../media/image561.png"/><Relationship Id="rId7" Type="http://schemas.openxmlformats.org/officeDocument/2006/relationships/image" Target="../media/image562.png"/><Relationship Id="rId8" Type="http://schemas.openxmlformats.org/officeDocument/2006/relationships/image" Target="../media/image563.png"/><Relationship Id="rId9" Type="http://schemas.openxmlformats.org/officeDocument/2006/relationships/image" Target="../media/image564.png"/><Relationship Id="rId10" Type="http://schemas.openxmlformats.org/officeDocument/2006/relationships/image" Target="../media/image565.png"/><Relationship Id="rId11" Type="http://schemas.openxmlformats.org/officeDocument/2006/relationships/image" Target="../media/image566.png"/><Relationship Id="rId12" Type="http://schemas.openxmlformats.org/officeDocument/2006/relationships/image" Target="../media/image567.png"/><Relationship Id="rId13" Type="http://schemas.openxmlformats.org/officeDocument/2006/relationships/image" Target="../media/image568.png"/><Relationship Id="rId14" Type="http://schemas.openxmlformats.org/officeDocument/2006/relationships/image" Target="../media/image569.png"/><Relationship Id="rId15" Type="http://schemas.openxmlformats.org/officeDocument/2006/relationships/image" Target="../media/image570.png"/><Relationship Id="rId16" Type="http://schemas.openxmlformats.org/officeDocument/2006/relationships/image" Target="../media/image571.png"/><Relationship Id="rId17" Type="http://schemas.openxmlformats.org/officeDocument/2006/relationships/image" Target="../media/image572.png"/><Relationship Id="rId18" Type="http://schemas.openxmlformats.org/officeDocument/2006/relationships/image" Target="../media/image573.png"/><Relationship Id="rId19" Type="http://schemas.openxmlformats.org/officeDocument/2006/relationships/image" Target="../media/image574.png"/><Relationship Id="rId20" Type="http://schemas.openxmlformats.org/officeDocument/2006/relationships/image" Target="../media/image575.png"/><Relationship Id="rId21" Type="http://schemas.openxmlformats.org/officeDocument/2006/relationships/image" Target="../media/image576.png"/><Relationship Id="rId22" Type="http://schemas.openxmlformats.org/officeDocument/2006/relationships/image" Target="../media/image577.png"/><Relationship Id="rId23" Type="http://schemas.openxmlformats.org/officeDocument/2006/relationships/image" Target="../media/image578.png"/><Relationship Id="rId24" Type="http://schemas.openxmlformats.org/officeDocument/2006/relationships/image" Target="../media/image579.png"/><Relationship Id="rId25" Type="http://schemas.openxmlformats.org/officeDocument/2006/relationships/image" Target="../media/image580.png"/><Relationship Id="rId26" Type="http://schemas.openxmlformats.org/officeDocument/2006/relationships/image" Target="../media/image58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7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70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Relationship Id="rId32" Type="http://schemas.openxmlformats.org/officeDocument/2006/relationships/image" Target="../media/image10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Relationship Id="rId17" Type="http://schemas.openxmlformats.org/officeDocument/2006/relationships/image" Target="../media/image125.png"/><Relationship Id="rId18" Type="http://schemas.openxmlformats.org/officeDocument/2006/relationships/image" Target="../media/image126.png"/><Relationship Id="rId19" Type="http://schemas.openxmlformats.org/officeDocument/2006/relationships/image" Target="../media/image127.png"/><Relationship Id="rId20" Type="http://schemas.openxmlformats.org/officeDocument/2006/relationships/image" Target="../media/image128.png"/><Relationship Id="rId21" Type="http://schemas.openxmlformats.org/officeDocument/2006/relationships/image" Target="../media/image129.png"/><Relationship Id="rId22" Type="http://schemas.openxmlformats.org/officeDocument/2006/relationships/image" Target="../media/image130.png"/><Relationship Id="rId23" Type="http://schemas.openxmlformats.org/officeDocument/2006/relationships/image" Target="../media/image131.png"/><Relationship Id="rId24" Type="http://schemas.openxmlformats.org/officeDocument/2006/relationships/image" Target="../media/image132.png"/><Relationship Id="rId25" Type="http://schemas.openxmlformats.org/officeDocument/2006/relationships/image" Target="../media/image133.png"/><Relationship Id="rId26" Type="http://schemas.openxmlformats.org/officeDocument/2006/relationships/image" Target="../media/image134.png"/><Relationship Id="rId27" Type="http://schemas.openxmlformats.org/officeDocument/2006/relationships/image" Target="../media/image135.png"/><Relationship Id="rId28" Type="http://schemas.openxmlformats.org/officeDocument/2006/relationships/image" Target="../media/image136.png"/><Relationship Id="rId29" Type="http://schemas.openxmlformats.org/officeDocument/2006/relationships/image" Target="../media/image137.png"/><Relationship Id="rId30" Type="http://schemas.openxmlformats.org/officeDocument/2006/relationships/image" Target="../media/image138.png"/><Relationship Id="rId31" Type="http://schemas.openxmlformats.org/officeDocument/2006/relationships/image" Target="../media/image101.png"/><Relationship Id="rId32" Type="http://schemas.openxmlformats.org/officeDocument/2006/relationships/image" Target="../media/image139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45265"/>
            <a:ext cx="9144000" cy="113030"/>
            <a:chOff x="0" y="6745265"/>
            <a:chExt cx="9144000" cy="113030"/>
          </a:xfrm>
        </p:grpSpPr>
        <p:sp>
          <p:nvSpPr>
            <p:cNvPr id="3" name="object 3"/>
            <p:cNvSpPr/>
            <p:nvPr/>
          </p:nvSpPr>
          <p:spPr>
            <a:xfrm>
              <a:off x="0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1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1" y="112734"/>
                  </a:lnTo>
                  <a:lnTo>
                    <a:pt x="1803781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35023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70172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5F53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05196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4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923B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40218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4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C325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56997" y="456577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883" y="0"/>
                </a:lnTo>
              </a:path>
            </a:pathLst>
          </a:custGeom>
          <a:ln w="19050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702" y="359422"/>
            <a:ext cx="2913506" cy="63168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9707" y="6376517"/>
            <a:ext cx="1730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solidFill>
                  <a:srgbClr val="0082DE"/>
                </a:solidFill>
                <a:latin typeface="Arial"/>
                <a:cs typeface="Arial"/>
              </a:rPr>
              <a:t>blueshieldcafoundation.org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2489" y="6407302"/>
            <a:ext cx="1118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0">
                <a:solidFill>
                  <a:srgbClr val="046B5C"/>
                </a:solidFill>
                <a:latin typeface="Arial"/>
                <a:cs typeface="Arial"/>
              </a:rPr>
              <a:t>mathematica.org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931" y="2350897"/>
            <a:ext cx="8497570" cy="1396365"/>
            <a:chOff x="363931" y="2350897"/>
            <a:chExt cx="8497570" cy="13963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931" y="2350897"/>
              <a:ext cx="6962775" cy="518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931" y="2789809"/>
              <a:ext cx="8497062" cy="5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931" y="3228416"/>
              <a:ext cx="6381749" cy="51846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588" y="5390388"/>
            <a:ext cx="5234432" cy="2910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4315" y="341502"/>
            <a:ext cx="2222881" cy="5486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3931" y="4664405"/>
            <a:ext cx="1877060" cy="2913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3931" y="3992575"/>
            <a:ext cx="5186807" cy="355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3383407" cy="486460"/>
          </a:xfrm>
          <a:prstGeom prst="rect">
            <a:avLst/>
          </a:prstGeom>
        </p:spPr>
      </p:pic>
      <p:pic>
        <p:nvPicPr>
          <p:cNvPr id="3" name="object 3" descr="Golden Gate Bridg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5935" y="1252753"/>
            <a:ext cx="3680079" cy="45886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8544" y="6408985"/>
            <a:ext cx="114300" cy="876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855" y="1257935"/>
            <a:ext cx="3625850" cy="1376680"/>
            <a:chOff x="1133855" y="1257935"/>
            <a:chExt cx="3625850" cy="13766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5" y="1257935"/>
              <a:ext cx="754380" cy="324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59" y="1257935"/>
              <a:ext cx="240792" cy="324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7755" y="1257935"/>
              <a:ext cx="2483993" cy="324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5" y="1501775"/>
              <a:ext cx="2098929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0367" y="1794383"/>
              <a:ext cx="541019" cy="2910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3183" y="1794383"/>
              <a:ext cx="210921" cy="291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58594" y="1794383"/>
              <a:ext cx="2723387" cy="2910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0367" y="2068652"/>
              <a:ext cx="2239772" cy="2913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8126" y="2068652"/>
              <a:ext cx="210312" cy="291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3282" y="2068652"/>
              <a:ext cx="1106081" cy="291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0367" y="2343277"/>
              <a:ext cx="584834" cy="2910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21155" y="1754251"/>
            <a:ext cx="1060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20367" y="2617597"/>
            <a:ext cx="3611245" cy="840105"/>
            <a:chOff x="1420367" y="2617597"/>
            <a:chExt cx="3611245" cy="84010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0367" y="2617597"/>
              <a:ext cx="3610990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20367" y="2891917"/>
              <a:ext cx="3076194" cy="2910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0367" y="3166237"/>
              <a:ext cx="762977" cy="29108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242974" y="3864864"/>
            <a:ext cx="3632200" cy="1422400"/>
            <a:chOff x="1242974" y="3864864"/>
            <a:chExt cx="3632200" cy="1422400"/>
          </a:xfrm>
        </p:grpSpPr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2974" y="3864864"/>
              <a:ext cx="2042032" cy="324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186" y="3864864"/>
              <a:ext cx="240791" cy="3246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9581" y="3864864"/>
              <a:ext cx="1615313" cy="3246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85849" y="4172712"/>
              <a:ext cx="2491867" cy="2910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5849" y="4447032"/>
              <a:ext cx="1631569" cy="2910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5849" y="4721352"/>
              <a:ext cx="1765680" cy="2910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5849" y="4995367"/>
              <a:ext cx="1738122" cy="29138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30274" y="4132579"/>
            <a:ext cx="10604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85849" y="5270246"/>
            <a:ext cx="3021330" cy="565785"/>
            <a:chOff x="1585849" y="5270246"/>
            <a:chExt cx="3021330" cy="565785"/>
          </a:xfrm>
        </p:grpSpPr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5849" y="5270246"/>
              <a:ext cx="3021203" cy="2910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5849" y="5544616"/>
              <a:ext cx="856996" cy="291084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3069" y="1665414"/>
            <a:ext cx="709172" cy="71247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67944" y="4046854"/>
            <a:ext cx="708825" cy="712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Environmental</a:t>
            </a:r>
            <a:r>
              <a:rPr dirty="0" spc="25"/>
              <a:t> </a:t>
            </a:r>
            <a:r>
              <a:rPr dirty="0" spc="155"/>
              <a:t>scan</a:t>
            </a:r>
            <a:r>
              <a:rPr dirty="0" spc="-5"/>
              <a:t> </a:t>
            </a:r>
            <a:r>
              <a:rPr dirty="0" spc="7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459587" y="1219923"/>
            <a:ext cx="734695" cy="609600"/>
          </a:xfrm>
          <a:custGeom>
            <a:avLst/>
            <a:gdLst/>
            <a:ahLst/>
            <a:cxnLst/>
            <a:rect l="l" t="t" r="r" b="b"/>
            <a:pathLst>
              <a:path w="734694" h="609600">
                <a:moveTo>
                  <a:pt x="576453" y="316230"/>
                </a:moveTo>
                <a:lnTo>
                  <a:pt x="574738" y="292963"/>
                </a:lnTo>
                <a:lnTo>
                  <a:pt x="569709" y="270637"/>
                </a:lnTo>
                <a:lnTo>
                  <a:pt x="561543" y="249313"/>
                </a:lnTo>
                <a:lnTo>
                  <a:pt x="550418" y="229082"/>
                </a:lnTo>
                <a:lnTo>
                  <a:pt x="508584" y="263791"/>
                </a:lnTo>
                <a:lnTo>
                  <a:pt x="513994" y="276212"/>
                </a:lnTo>
                <a:lnTo>
                  <a:pt x="517753" y="289140"/>
                </a:lnTo>
                <a:lnTo>
                  <a:pt x="519950" y="302514"/>
                </a:lnTo>
                <a:lnTo>
                  <a:pt x="520661" y="316230"/>
                </a:lnTo>
                <a:lnTo>
                  <a:pt x="512102" y="359994"/>
                </a:lnTo>
                <a:lnTo>
                  <a:pt x="488264" y="398094"/>
                </a:lnTo>
                <a:lnTo>
                  <a:pt x="451980" y="428193"/>
                </a:lnTo>
                <a:lnTo>
                  <a:pt x="406057" y="447967"/>
                </a:lnTo>
                <a:lnTo>
                  <a:pt x="353314" y="455066"/>
                </a:lnTo>
                <a:lnTo>
                  <a:pt x="300558" y="447967"/>
                </a:lnTo>
                <a:lnTo>
                  <a:pt x="254635" y="428193"/>
                </a:lnTo>
                <a:lnTo>
                  <a:pt x="218351" y="398094"/>
                </a:lnTo>
                <a:lnTo>
                  <a:pt x="194513" y="359994"/>
                </a:lnTo>
                <a:lnTo>
                  <a:pt x="185953" y="316230"/>
                </a:lnTo>
                <a:lnTo>
                  <a:pt x="194513" y="272478"/>
                </a:lnTo>
                <a:lnTo>
                  <a:pt x="218351" y="234378"/>
                </a:lnTo>
                <a:lnTo>
                  <a:pt x="254635" y="204279"/>
                </a:lnTo>
                <a:lnTo>
                  <a:pt x="300558" y="184505"/>
                </a:lnTo>
                <a:lnTo>
                  <a:pt x="353314" y="177406"/>
                </a:lnTo>
                <a:lnTo>
                  <a:pt x="369849" y="178104"/>
                </a:lnTo>
                <a:lnTo>
                  <a:pt x="385965" y="180098"/>
                </a:lnTo>
                <a:lnTo>
                  <a:pt x="401548" y="183261"/>
                </a:lnTo>
                <a:lnTo>
                  <a:pt x="416534" y="187426"/>
                </a:lnTo>
                <a:lnTo>
                  <a:pt x="458368" y="152717"/>
                </a:lnTo>
                <a:lnTo>
                  <a:pt x="433984" y="143484"/>
                </a:lnTo>
                <a:lnTo>
                  <a:pt x="408279" y="136715"/>
                </a:lnTo>
                <a:lnTo>
                  <a:pt x="381355" y="132549"/>
                </a:lnTo>
                <a:lnTo>
                  <a:pt x="353314" y="131127"/>
                </a:lnTo>
                <a:lnTo>
                  <a:pt x="302298" y="136029"/>
                </a:lnTo>
                <a:lnTo>
                  <a:pt x="255397" y="150012"/>
                </a:lnTo>
                <a:lnTo>
                  <a:pt x="213956" y="171919"/>
                </a:lnTo>
                <a:lnTo>
                  <a:pt x="179349" y="200634"/>
                </a:lnTo>
                <a:lnTo>
                  <a:pt x="152933" y="235013"/>
                </a:lnTo>
                <a:lnTo>
                  <a:pt x="136080" y="273926"/>
                </a:lnTo>
                <a:lnTo>
                  <a:pt x="130162" y="316230"/>
                </a:lnTo>
                <a:lnTo>
                  <a:pt x="136080" y="358546"/>
                </a:lnTo>
                <a:lnTo>
                  <a:pt x="152933" y="397459"/>
                </a:lnTo>
                <a:lnTo>
                  <a:pt x="179349" y="431838"/>
                </a:lnTo>
                <a:lnTo>
                  <a:pt x="213956" y="460552"/>
                </a:lnTo>
                <a:lnTo>
                  <a:pt x="255397" y="482460"/>
                </a:lnTo>
                <a:lnTo>
                  <a:pt x="302298" y="496443"/>
                </a:lnTo>
                <a:lnTo>
                  <a:pt x="353314" y="501345"/>
                </a:lnTo>
                <a:lnTo>
                  <a:pt x="404317" y="496443"/>
                </a:lnTo>
                <a:lnTo>
                  <a:pt x="451218" y="482460"/>
                </a:lnTo>
                <a:lnTo>
                  <a:pt x="492658" y="460552"/>
                </a:lnTo>
                <a:lnTo>
                  <a:pt x="527265" y="431838"/>
                </a:lnTo>
                <a:lnTo>
                  <a:pt x="553681" y="397459"/>
                </a:lnTo>
                <a:lnTo>
                  <a:pt x="570534" y="358546"/>
                </a:lnTo>
                <a:lnTo>
                  <a:pt x="576453" y="316230"/>
                </a:lnTo>
                <a:close/>
              </a:path>
              <a:path w="734694" h="609600">
                <a:moveTo>
                  <a:pt x="706615" y="316230"/>
                </a:moveTo>
                <a:lnTo>
                  <a:pt x="703872" y="279387"/>
                </a:lnTo>
                <a:lnTo>
                  <a:pt x="695807" y="244119"/>
                </a:lnTo>
                <a:lnTo>
                  <a:pt x="682688" y="210591"/>
                </a:lnTo>
                <a:lnTo>
                  <a:pt x="664781" y="178943"/>
                </a:lnTo>
                <a:lnTo>
                  <a:pt x="658266" y="183565"/>
                </a:lnTo>
                <a:lnTo>
                  <a:pt x="646188" y="194373"/>
                </a:lnTo>
                <a:lnTo>
                  <a:pt x="608990" y="190512"/>
                </a:lnTo>
                <a:lnTo>
                  <a:pt x="626516" y="219265"/>
                </a:lnTo>
                <a:lnTo>
                  <a:pt x="639673" y="249897"/>
                </a:lnTo>
                <a:lnTo>
                  <a:pt x="647954" y="282270"/>
                </a:lnTo>
                <a:lnTo>
                  <a:pt x="650836" y="316230"/>
                </a:lnTo>
                <a:lnTo>
                  <a:pt x="646010" y="360451"/>
                </a:lnTo>
                <a:lnTo>
                  <a:pt x="632142" y="402132"/>
                </a:lnTo>
                <a:lnTo>
                  <a:pt x="610057" y="440563"/>
                </a:lnTo>
                <a:lnTo>
                  <a:pt x="580631" y="475018"/>
                </a:lnTo>
                <a:lnTo>
                  <a:pt x="544715" y="504812"/>
                </a:lnTo>
                <a:lnTo>
                  <a:pt x="503174" y="529234"/>
                </a:lnTo>
                <a:lnTo>
                  <a:pt x="456844" y="547547"/>
                </a:lnTo>
                <a:lnTo>
                  <a:pt x="406603" y="559054"/>
                </a:lnTo>
                <a:lnTo>
                  <a:pt x="353314" y="563054"/>
                </a:lnTo>
                <a:lnTo>
                  <a:pt x="300012" y="559054"/>
                </a:lnTo>
                <a:lnTo>
                  <a:pt x="249770" y="547547"/>
                </a:lnTo>
                <a:lnTo>
                  <a:pt x="203441" y="529234"/>
                </a:lnTo>
                <a:lnTo>
                  <a:pt x="161899" y="504812"/>
                </a:lnTo>
                <a:lnTo>
                  <a:pt x="125984" y="475018"/>
                </a:lnTo>
                <a:lnTo>
                  <a:pt x="96558" y="440563"/>
                </a:lnTo>
                <a:lnTo>
                  <a:pt x="74472" y="402132"/>
                </a:lnTo>
                <a:lnTo>
                  <a:pt x="60604" y="360451"/>
                </a:lnTo>
                <a:lnTo>
                  <a:pt x="55778" y="316230"/>
                </a:lnTo>
                <a:lnTo>
                  <a:pt x="60604" y="272021"/>
                </a:lnTo>
                <a:lnTo>
                  <a:pt x="74472" y="230339"/>
                </a:lnTo>
                <a:lnTo>
                  <a:pt x="96558" y="191909"/>
                </a:lnTo>
                <a:lnTo>
                  <a:pt x="125984" y="157441"/>
                </a:lnTo>
                <a:lnTo>
                  <a:pt x="161899" y="127647"/>
                </a:lnTo>
                <a:lnTo>
                  <a:pt x="203441" y="103238"/>
                </a:lnTo>
                <a:lnTo>
                  <a:pt x="249770" y="84924"/>
                </a:lnTo>
                <a:lnTo>
                  <a:pt x="300012" y="73418"/>
                </a:lnTo>
                <a:lnTo>
                  <a:pt x="353314" y="69418"/>
                </a:lnTo>
                <a:lnTo>
                  <a:pt x="393852" y="71691"/>
                </a:lnTo>
                <a:lnTo>
                  <a:pt x="432917" y="78384"/>
                </a:lnTo>
                <a:lnTo>
                  <a:pt x="470065" y="89268"/>
                </a:lnTo>
                <a:lnTo>
                  <a:pt x="504863" y="104127"/>
                </a:lnTo>
                <a:lnTo>
                  <a:pt x="500214" y="73279"/>
                </a:lnTo>
                <a:lnTo>
                  <a:pt x="440359" y="32004"/>
                </a:lnTo>
                <a:lnTo>
                  <a:pt x="397751" y="25400"/>
                </a:lnTo>
                <a:lnTo>
                  <a:pt x="353314" y="23139"/>
                </a:lnTo>
                <a:lnTo>
                  <a:pt x="301066" y="26314"/>
                </a:lnTo>
                <a:lnTo>
                  <a:pt x="251218" y="35534"/>
                </a:lnTo>
                <a:lnTo>
                  <a:pt x="204304" y="50368"/>
                </a:lnTo>
                <a:lnTo>
                  <a:pt x="160870" y="70332"/>
                </a:lnTo>
                <a:lnTo>
                  <a:pt x="121462" y="94996"/>
                </a:lnTo>
                <a:lnTo>
                  <a:pt x="86614" y="123901"/>
                </a:lnTo>
                <a:lnTo>
                  <a:pt x="56883" y="156591"/>
                </a:lnTo>
                <a:lnTo>
                  <a:pt x="32816" y="192633"/>
                </a:lnTo>
                <a:lnTo>
                  <a:pt x="14947" y="231546"/>
                </a:lnTo>
                <a:lnTo>
                  <a:pt x="3822" y="272897"/>
                </a:lnTo>
                <a:lnTo>
                  <a:pt x="0" y="316230"/>
                </a:lnTo>
                <a:lnTo>
                  <a:pt x="3822" y="359575"/>
                </a:lnTo>
                <a:lnTo>
                  <a:pt x="14947" y="400926"/>
                </a:lnTo>
                <a:lnTo>
                  <a:pt x="32816" y="439839"/>
                </a:lnTo>
                <a:lnTo>
                  <a:pt x="56883" y="475869"/>
                </a:lnTo>
                <a:lnTo>
                  <a:pt x="86614" y="508571"/>
                </a:lnTo>
                <a:lnTo>
                  <a:pt x="121462" y="537476"/>
                </a:lnTo>
                <a:lnTo>
                  <a:pt x="160870" y="562140"/>
                </a:lnTo>
                <a:lnTo>
                  <a:pt x="204304" y="582104"/>
                </a:lnTo>
                <a:lnTo>
                  <a:pt x="251218" y="596925"/>
                </a:lnTo>
                <a:lnTo>
                  <a:pt x="301066" y="606158"/>
                </a:lnTo>
                <a:lnTo>
                  <a:pt x="353314" y="609333"/>
                </a:lnTo>
                <a:lnTo>
                  <a:pt x="405549" y="606158"/>
                </a:lnTo>
                <a:lnTo>
                  <a:pt x="455396" y="596925"/>
                </a:lnTo>
                <a:lnTo>
                  <a:pt x="502310" y="582104"/>
                </a:lnTo>
                <a:lnTo>
                  <a:pt x="545744" y="562140"/>
                </a:lnTo>
                <a:lnTo>
                  <a:pt x="585152" y="537476"/>
                </a:lnTo>
                <a:lnTo>
                  <a:pt x="620001" y="508571"/>
                </a:lnTo>
                <a:lnTo>
                  <a:pt x="649732" y="475869"/>
                </a:lnTo>
                <a:lnTo>
                  <a:pt x="673798" y="439839"/>
                </a:lnTo>
                <a:lnTo>
                  <a:pt x="691667" y="400926"/>
                </a:lnTo>
                <a:lnTo>
                  <a:pt x="702792" y="359575"/>
                </a:lnTo>
                <a:lnTo>
                  <a:pt x="706615" y="316230"/>
                </a:lnTo>
                <a:close/>
              </a:path>
              <a:path w="734694" h="609600">
                <a:moveTo>
                  <a:pt x="734504" y="77127"/>
                </a:moveTo>
                <a:lnTo>
                  <a:pt x="650836" y="69418"/>
                </a:lnTo>
                <a:lnTo>
                  <a:pt x="641527" y="0"/>
                </a:lnTo>
                <a:lnTo>
                  <a:pt x="539254" y="84848"/>
                </a:lnTo>
                <a:lnTo>
                  <a:pt x="544842" y="124955"/>
                </a:lnTo>
                <a:lnTo>
                  <a:pt x="396074" y="248361"/>
                </a:lnTo>
                <a:lnTo>
                  <a:pt x="385978" y="244640"/>
                </a:lnTo>
                <a:lnTo>
                  <a:pt x="375272" y="241706"/>
                </a:lnTo>
                <a:lnTo>
                  <a:pt x="364045" y="239788"/>
                </a:lnTo>
                <a:lnTo>
                  <a:pt x="352374" y="239102"/>
                </a:lnTo>
                <a:lnTo>
                  <a:pt x="316280" y="245186"/>
                </a:lnTo>
                <a:lnTo>
                  <a:pt x="286715" y="261759"/>
                </a:lnTo>
                <a:lnTo>
                  <a:pt x="266738" y="286283"/>
                </a:lnTo>
                <a:lnTo>
                  <a:pt x="259397" y="316230"/>
                </a:lnTo>
                <a:lnTo>
                  <a:pt x="266738" y="346189"/>
                </a:lnTo>
                <a:lnTo>
                  <a:pt x="286715" y="370713"/>
                </a:lnTo>
                <a:lnTo>
                  <a:pt x="316280" y="387273"/>
                </a:lnTo>
                <a:lnTo>
                  <a:pt x="352374" y="393369"/>
                </a:lnTo>
                <a:lnTo>
                  <a:pt x="388480" y="387273"/>
                </a:lnTo>
                <a:lnTo>
                  <a:pt x="418045" y="370713"/>
                </a:lnTo>
                <a:lnTo>
                  <a:pt x="438023" y="346189"/>
                </a:lnTo>
                <a:lnTo>
                  <a:pt x="445350" y="316230"/>
                </a:lnTo>
                <a:lnTo>
                  <a:pt x="444677" y="306679"/>
                </a:lnTo>
                <a:lnTo>
                  <a:pt x="442683" y="297624"/>
                </a:lnTo>
                <a:lnTo>
                  <a:pt x="439470" y="289013"/>
                </a:lnTo>
                <a:lnTo>
                  <a:pt x="435127" y="280758"/>
                </a:lnTo>
                <a:lnTo>
                  <a:pt x="583882" y="157340"/>
                </a:lnTo>
                <a:lnTo>
                  <a:pt x="632231" y="161975"/>
                </a:lnTo>
                <a:lnTo>
                  <a:pt x="734504" y="77127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1997964"/>
            <a:ext cx="1182408" cy="2758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50106" y="1262339"/>
            <a:ext cx="622935" cy="524510"/>
            <a:chOff x="3650106" y="1262339"/>
            <a:chExt cx="622935" cy="5245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0106" y="1262339"/>
              <a:ext cx="222956" cy="1849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50653" y="1276603"/>
              <a:ext cx="622935" cy="510540"/>
            </a:xfrm>
            <a:custGeom>
              <a:avLst/>
              <a:gdLst/>
              <a:ahLst/>
              <a:cxnLst/>
              <a:rect l="l" t="t" r="r" b="b"/>
              <a:pathLst>
                <a:path w="622935" h="510539">
                  <a:moveTo>
                    <a:pt x="278371" y="70142"/>
                  </a:moveTo>
                  <a:lnTo>
                    <a:pt x="272300" y="65112"/>
                  </a:lnTo>
                  <a:lnTo>
                    <a:pt x="257302" y="65112"/>
                  </a:lnTo>
                  <a:lnTo>
                    <a:pt x="251231" y="70142"/>
                  </a:lnTo>
                  <a:lnTo>
                    <a:pt x="251231" y="128866"/>
                  </a:lnTo>
                  <a:lnTo>
                    <a:pt x="257302" y="133908"/>
                  </a:lnTo>
                  <a:lnTo>
                    <a:pt x="264795" y="133908"/>
                  </a:lnTo>
                  <a:lnTo>
                    <a:pt x="272300" y="133908"/>
                  </a:lnTo>
                  <a:lnTo>
                    <a:pt x="278371" y="128866"/>
                  </a:lnTo>
                  <a:lnTo>
                    <a:pt x="278371" y="70142"/>
                  </a:lnTo>
                  <a:close/>
                </a:path>
                <a:path w="622935" h="510539">
                  <a:moveTo>
                    <a:pt x="622388" y="8026"/>
                  </a:moveTo>
                  <a:lnTo>
                    <a:pt x="622261" y="3429"/>
                  </a:lnTo>
                  <a:lnTo>
                    <a:pt x="617918" y="0"/>
                  </a:lnTo>
                  <a:lnTo>
                    <a:pt x="610577" y="0"/>
                  </a:lnTo>
                  <a:lnTo>
                    <a:pt x="473062" y="28486"/>
                  </a:lnTo>
                  <a:lnTo>
                    <a:pt x="473062" y="174866"/>
                  </a:lnTo>
                  <a:lnTo>
                    <a:pt x="457174" y="190373"/>
                  </a:lnTo>
                  <a:lnTo>
                    <a:pt x="411708" y="181190"/>
                  </a:lnTo>
                  <a:lnTo>
                    <a:pt x="405853" y="177749"/>
                  </a:lnTo>
                  <a:lnTo>
                    <a:pt x="399465" y="175120"/>
                  </a:lnTo>
                  <a:lnTo>
                    <a:pt x="392671" y="173355"/>
                  </a:lnTo>
                  <a:lnTo>
                    <a:pt x="385572" y="172478"/>
                  </a:lnTo>
                  <a:lnTo>
                    <a:pt x="381203" y="156197"/>
                  </a:lnTo>
                  <a:lnTo>
                    <a:pt x="473062" y="174866"/>
                  </a:lnTo>
                  <a:lnTo>
                    <a:pt x="473062" y="28486"/>
                  </a:lnTo>
                  <a:lnTo>
                    <a:pt x="296976" y="64960"/>
                  </a:lnTo>
                  <a:lnTo>
                    <a:pt x="296976" y="139153"/>
                  </a:lnTo>
                  <a:lnTo>
                    <a:pt x="358800" y="152031"/>
                  </a:lnTo>
                  <a:lnTo>
                    <a:pt x="365239" y="174866"/>
                  </a:lnTo>
                  <a:lnTo>
                    <a:pt x="364959" y="174866"/>
                  </a:lnTo>
                  <a:lnTo>
                    <a:pt x="359117" y="176669"/>
                  </a:lnTo>
                  <a:lnTo>
                    <a:pt x="353593" y="179641"/>
                  </a:lnTo>
                  <a:lnTo>
                    <a:pt x="349034" y="183502"/>
                  </a:lnTo>
                  <a:lnTo>
                    <a:pt x="258762" y="258318"/>
                  </a:lnTo>
                  <a:lnTo>
                    <a:pt x="216916" y="258318"/>
                  </a:lnTo>
                  <a:lnTo>
                    <a:pt x="194360" y="226682"/>
                  </a:lnTo>
                  <a:lnTo>
                    <a:pt x="160121" y="205422"/>
                  </a:lnTo>
                  <a:lnTo>
                    <a:pt x="118770" y="196354"/>
                  </a:lnTo>
                  <a:lnTo>
                    <a:pt x="74879" y="201333"/>
                  </a:lnTo>
                  <a:lnTo>
                    <a:pt x="44792" y="214566"/>
                  </a:lnTo>
                  <a:lnTo>
                    <a:pt x="21374" y="234226"/>
                  </a:lnTo>
                  <a:lnTo>
                    <a:pt x="5994" y="258737"/>
                  </a:lnTo>
                  <a:lnTo>
                    <a:pt x="0" y="286550"/>
                  </a:lnTo>
                  <a:lnTo>
                    <a:pt x="0" y="510222"/>
                  </a:lnTo>
                  <a:lnTo>
                    <a:pt x="222592" y="510222"/>
                  </a:lnTo>
                  <a:lnTo>
                    <a:pt x="222592" y="335445"/>
                  </a:lnTo>
                  <a:lnTo>
                    <a:pt x="278371" y="335445"/>
                  </a:lnTo>
                  <a:lnTo>
                    <a:pt x="390690" y="258318"/>
                  </a:lnTo>
                  <a:lnTo>
                    <a:pt x="415137" y="238036"/>
                  </a:lnTo>
                  <a:lnTo>
                    <a:pt x="422351" y="230162"/>
                  </a:lnTo>
                  <a:lnTo>
                    <a:pt x="426847" y="221170"/>
                  </a:lnTo>
                  <a:lnTo>
                    <a:pt x="428498" y="211531"/>
                  </a:lnTo>
                  <a:lnTo>
                    <a:pt x="427139" y="201701"/>
                  </a:lnTo>
                  <a:lnTo>
                    <a:pt x="455028" y="207416"/>
                  </a:lnTo>
                  <a:lnTo>
                    <a:pt x="463042" y="207416"/>
                  </a:lnTo>
                  <a:lnTo>
                    <a:pt x="467156" y="205803"/>
                  </a:lnTo>
                  <a:lnTo>
                    <a:pt x="471335" y="201701"/>
                  </a:lnTo>
                  <a:lnTo>
                    <a:pt x="483019" y="190373"/>
                  </a:lnTo>
                  <a:lnTo>
                    <a:pt x="494550" y="179184"/>
                  </a:lnTo>
                  <a:lnTo>
                    <a:pt x="609739" y="203098"/>
                  </a:lnTo>
                  <a:lnTo>
                    <a:pt x="615734" y="203873"/>
                  </a:lnTo>
                  <a:lnTo>
                    <a:pt x="621347" y="200482"/>
                  </a:lnTo>
                  <a:lnTo>
                    <a:pt x="622287" y="195516"/>
                  </a:lnTo>
                  <a:lnTo>
                    <a:pt x="622300" y="179184"/>
                  </a:lnTo>
                  <a:lnTo>
                    <a:pt x="622312" y="156197"/>
                  </a:lnTo>
                  <a:lnTo>
                    <a:pt x="622388" y="8026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6197" y="1997964"/>
            <a:ext cx="1215720" cy="27584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680638" y="1227546"/>
            <a:ext cx="734060" cy="609600"/>
          </a:xfrm>
          <a:custGeom>
            <a:avLst/>
            <a:gdLst/>
            <a:ahLst/>
            <a:cxnLst/>
            <a:rect l="l" t="t" r="r" b="b"/>
            <a:pathLst>
              <a:path w="734059" h="609600">
                <a:moveTo>
                  <a:pt x="590396" y="414961"/>
                </a:moveTo>
                <a:lnTo>
                  <a:pt x="448145" y="414961"/>
                </a:lnTo>
                <a:lnTo>
                  <a:pt x="489054" y="448899"/>
                </a:lnTo>
                <a:lnTo>
                  <a:pt x="488023" y="461686"/>
                </a:lnTo>
                <a:lnTo>
                  <a:pt x="506720" y="496720"/>
                </a:lnTo>
                <a:lnTo>
                  <a:pt x="622940" y="593133"/>
                </a:lnTo>
                <a:lnTo>
                  <a:pt x="669428" y="609330"/>
                </a:lnTo>
                <a:lnTo>
                  <a:pt x="681922" y="608318"/>
                </a:lnTo>
                <a:lnTo>
                  <a:pt x="729500" y="575019"/>
                </a:lnTo>
                <a:lnTo>
                  <a:pt x="733930" y="554664"/>
                </a:lnTo>
                <a:lnTo>
                  <a:pt x="729122" y="534453"/>
                </a:lnTo>
                <a:lnTo>
                  <a:pt x="714986" y="516774"/>
                </a:lnTo>
                <a:lnTo>
                  <a:pt x="598766" y="420361"/>
                </a:lnTo>
                <a:lnTo>
                  <a:pt x="590396" y="414961"/>
                </a:lnTo>
                <a:close/>
              </a:path>
              <a:path w="734059" h="609600">
                <a:moveTo>
                  <a:pt x="278928" y="0"/>
                </a:moveTo>
                <a:lnTo>
                  <a:pt x="228958" y="3745"/>
                </a:lnTo>
                <a:lnTo>
                  <a:pt x="181858" y="14537"/>
                </a:lnTo>
                <a:lnTo>
                  <a:pt x="138430" y="31709"/>
                </a:lnTo>
                <a:lnTo>
                  <a:pt x="99480" y="54594"/>
                </a:lnTo>
                <a:lnTo>
                  <a:pt x="65810" y="82526"/>
                </a:lnTo>
                <a:lnTo>
                  <a:pt x="38223" y="114838"/>
                </a:lnTo>
                <a:lnTo>
                  <a:pt x="17523" y="150864"/>
                </a:lnTo>
                <a:lnTo>
                  <a:pt x="4514" y="189937"/>
                </a:lnTo>
                <a:lnTo>
                  <a:pt x="84" y="230620"/>
                </a:lnTo>
                <a:lnTo>
                  <a:pt x="0" y="231391"/>
                </a:lnTo>
                <a:lnTo>
                  <a:pt x="4208" y="270028"/>
                </a:lnTo>
                <a:lnTo>
                  <a:pt x="17523" y="311918"/>
                </a:lnTo>
                <a:lnTo>
                  <a:pt x="38223" y="347944"/>
                </a:lnTo>
                <a:lnTo>
                  <a:pt x="65810" y="380256"/>
                </a:lnTo>
                <a:lnTo>
                  <a:pt x="99480" y="408188"/>
                </a:lnTo>
                <a:lnTo>
                  <a:pt x="138431" y="431073"/>
                </a:lnTo>
                <a:lnTo>
                  <a:pt x="181858" y="448245"/>
                </a:lnTo>
                <a:lnTo>
                  <a:pt x="228958" y="459037"/>
                </a:lnTo>
                <a:lnTo>
                  <a:pt x="278928" y="462782"/>
                </a:lnTo>
                <a:lnTo>
                  <a:pt x="325373" y="459540"/>
                </a:lnTo>
                <a:lnTo>
                  <a:pt x="369464" y="450152"/>
                </a:lnTo>
                <a:lnTo>
                  <a:pt x="410591" y="435124"/>
                </a:lnTo>
                <a:lnTo>
                  <a:pt x="446708" y="415733"/>
                </a:lnTo>
                <a:lnTo>
                  <a:pt x="277998" y="415733"/>
                </a:lnTo>
                <a:lnTo>
                  <a:pt x="226994" y="410822"/>
                </a:lnTo>
                <a:lnTo>
                  <a:pt x="180089" y="396844"/>
                </a:lnTo>
                <a:lnTo>
                  <a:pt x="138648" y="374932"/>
                </a:lnTo>
                <a:lnTo>
                  <a:pt x="104038" y="346221"/>
                </a:lnTo>
                <a:lnTo>
                  <a:pt x="77683" y="311918"/>
                </a:lnTo>
                <a:lnTo>
                  <a:pt x="60776" y="272931"/>
                </a:lnTo>
                <a:lnTo>
                  <a:pt x="54963" y="231391"/>
                </a:lnTo>
                <a:lnTo>
                  <a:pt x="54855" y="230620"/>
                </a:lnTo>
                <a:lnTo>
                  <a:pt x="60776" y="188308"/>
                </a:lnTo>
                <a:lnTo>
                  <a:pt x="77625" y="149396"/>
                </a:lnTo>
                <a:lnTo>
                  <a:pt x="104038" y="115018"/>
                </a:lnTo>
                <a:lnTo>
                  <a:pt x="138648" y="86307"/>
                </a:lnTo>
                <a:lnTo>
                  <a:pt x="180088" y="64396"/>
                </a:lnTo>
                <a:lnTo>
                  <a:pt x="226994" y="50418"/>
                </a:lnTo>
                <a:lnTo>
                  <a:pt x="277998" y="45506"/>
                </a:lnTo>
                <a:lnTo>
                  <a:pt x="442909" y="45506"/>
                </a:lnTo>
                <a:lnTo>
                  <a:pt x="419425" y="31709"/>
                </a:lnTo>
                <a:lnTo>
                  <a:pt x="375998" y="14537"/>
                </a:lnTo>
                <a:lnTo>
                  <a:pt x="328898" y="3745"/>
                </a:lnTo>
                <a:lnTo>
                  <a:pt x="278928" y="0"/>
                </a:lnTo>
                <a:close/>
              </a:path>
              <a:path w="734059" h="609600">
                <a:moveTo>
                  <a:pt x="442909" y="45506"/>
                </a:moveTo>
                <a:lnTo>
                  <a:pt x="277998" y="45506"/>
                </a:lnTo>
                <a:lnTo>
                  <a:pt x="329002" y="50418"/>
                </a:lnTo>
                <a:lnTo>
                  <a:pt x="375908" y="64396"/>
                </a:lnTo>
                <a:lnTo>
                  <a:pt x="417348" y="86307"/>
                </a:lnTo>
                <a:lnTo>
                  <a:pt x="451958" y="115018"/>
                </a:lnTo>
                <a:lnTo>
                  <a:pt x="478371" y="149396"/>
                </a:lnTo>
                <a:lnTo>
                  <a:pt x="495221" y="188308"/>
                </a:lnTo>
                <a:lnTo>
                  <a:pt x="501141" y="230620"/>
                </a:lnTo>
                <a:lnTo>
                  <a:pt x="495221" y="272931"/>
                </a:lnTo>
                <a:lnTo>
                  <a:pt x="478314" y="311918"/>
                </a:lnTo>
                <a:lnTo>
                  <a:pt x="451959" y="346221"/>
                </a:lnTo>
                <a:lnTo>
                  <a:pt x="417349" y="374932"/>
                </a:lnTo>
                <a:lnTo>
                  <a:pt x="375908" y="396844"/>
                </a:lnTo>
                <a:lnTo>
                  <a:pt x="329002" y="410822"/>
                </a:lnTo>
                <a:lnTo>
                  <a:pt x="277998" y="415733"/>
                </a:lnTo>
                <a:lnTo>
                  <a:pt x="446708" y="415733"/>
                </a:lnTo>
                <a:lnTo>
                  <a:pt x="448145" y="414961"/>
                </a:lnTo>
                <a:lnTo>
                  <a:pt x="590396" y="414961"/>
                </a:lnTo>
                <a:lnTo>
                  <a:pt x="585967" y="412105"/>
                </a:lnTo>
                <a:lnTo>
                  <a:pt x="571687" y="406959"/>
                </a:lnTo>
                <a:lnTo>
                  <a:pt x="562682" y="405706"/>
                </a:lnTo>
                <a:lnTo>
                  <a:pt x="541121" y="405706"/>
                </a:lnTo>
                <a:lnTo>
                  <a:pt x="500211" y="371768"/>
                </a:lnTo>
                <a:lnTo>
                  <a:pt x="524516" y="340940"/>
                </a:lnTo>
                <a:lnTo>
                  <a:pt x="542632" y="306786"/>
                </a:lnTo>
                <a:lnTo>
                  <a:pt x="553949" y="270028"/>
                </a:lnTo>
                <a:lnTo>
                  <a:pt x="557856" y="231391"/>
                </a:lnTo>
                <a:lnTo>
                  <a:pt x="553342" y="189937"/>
                </a:lnTo>
                <a:lnTo>
                  <a:pt x="540333" y="150864"/>
                </a:lnTo>
                <a:lnTo>
                  <a:pt x="519736" y="115018"/>
                </a:lnTo>
                <a:lnTo>
                  <a:pt x="519633" y="114838"/>
                </a:lnTo>
                <a:lnTo>
                  <a:pt x="492046" y="82526"/>
                </a:lnTo>
                <a:lnTo>
                  <a:pt x="458376" y="54594"/>
                </a:lnTo>
                <a:lnTo>
                  <a:pt x="442909" y="45506"/>
                </a:lnTo>
                <a:close/>
              </a:path>
              <a:path w="734059" h="609600">
                <a:moveTo>
                  <a:pt x="556535" y="404850"/>
                </a:moveTo>
                <a:lnTo>
                  <a:pt x="541121" y="405706"/>
                </a:lnTo>
                <a:lnTo>
                  <a:pt x="562682" y="405706"/>
                </a:lnTo>
                <a:lnTo>
                  <a:pt x="556535" y="40485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62796" y="637468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39" y="4756530"/>
            <a:ext cx="799465" cy="4927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45720" marR="5080" indent="-33655">
              <a:lnSpc>
                <a:spcPts val="1760"/>
              </a:lnSpc>
              <a:spcBef>
                <a:spcPts val="285"/>
              </a:spcBef>
            </a:pPr>
            <a:r>
              <a:rPr dirty="0" sz="1600" spc="80">
                <a:solidFill>
                  <a:srgbClr val="FFFFFF"/>
                </a:solidFill>
                <a:latin typeface="Arial"/>
                <a:cs typeface="Arial"/>
              </a:rPr>
              <a:t>Engage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9470" y="4534534"/>
            <a:ext cx="1485265" cy="9613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61945" y="4532122"/>
            <a:ext cx="980440" cy="94106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2540">
              <a:lnSpc>
                <a:spcPts val="1760"/>
              </a:lnSpc>
              <a:spcBef>
                <a:spcPts val="285"/>
              </a:spcBef>
            </a:pP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literature, </a:t>
            </a:r>
            <a:r>
              <a:rPr dirty="0" sz="1600" spc="135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2384" y="4534534"/>
            <a:ext cx="1485391" cy="9613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011295" y="4644390"/>
            <a:ext cx="1147445" cy="7169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065" marR="5080" indent="635">
              <a:lnSpc>
                <a:spcPts val="1760"/>
              </a:lnSpc>
              <a:spcBef>
                <a:spcPts val="285"/>
              </a:spcBef>
            </a:pP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Develop draft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5300" y="4534534"/>
            <a:ext cx="1485392" cy="9613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817870" y="4756530"/>
            <a:ext cx="1000125" cy="4927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 indent="210185">
              <a:lnSpc>
                <a:spcPts val="1760"/>
              </a:lnSpc>
              <a:spcBef>
                <a:spcPts val="28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Solicit </a:t>
            </a:r>
            <a:r>
              <a:rPr dirty="0" sz="1600" spc="13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8215" y="4534534"/>
            <a:ext cx="1485391" cy="96138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456423" y="4756530"/>
            <a:ext cx="1188085" cy="4927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 indent="248285">
              <a:lnSpc>
                <a:spcPts val="1760"/>
              </a:lnSpc>
              <a:spcBef>
                <a:spcPts val="28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Publish 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briefs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3304" y="2288286"/>
            <a:ext cx="10160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82516" y="2325370"/>
            <a:ext cx="4329430" cy="1312545"/>
            <a:chOff x="3882516" y="2325370"/>
            <a:chExt cx="4329430" cy="131254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2516" y="2325370"/>
              <a:ext cx="1671447" cy="2758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2516" y="2584450"/>
              <a:ext cx="1005039" cy="275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2516" y="2843530"/>
              <a:ext cx="723900" cy="2758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2516" y="3102610"/>
              <a:ext cx="2259457" cy="2758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2516" y="3361385"/>
              <a:ext cx="2067433" cy="2761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73188" y="2325370"/>
              <a:ext cx="1083729" cy="2758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73188" y="2584450"/>
              <a:ext cx="746759" cy="2758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73188" y="2843530"/>
              <a:ext cx="1238592" cy="2758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73188" y="3102610"/>
              <a:ext cx="746759" cy="2758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3188" y="3361385"/>
              <a:ext cx="775334" cy="27614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583304" y="2806445"/>
            <a:ext cx="101600" cy="803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73722" y="2288286"/>
            <a:ext cx="10160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73722" y="2806445"/>
            <a:ext cx="10160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3722" y="3324301"/>
            <a:ext cx="10160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624" y="2769438"/>
            <a:ext cx="6332728" cy="713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97381" y="1909394"/>
            <a:ext cx="6858000" cy="156273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756285" marR="5080" indent="-744220">
              <a:lnSpc>
                <a:spcPts val="3890"/>
              </a:lnSpc>
              <a:spcBef>
                <a:spcPts val="590"/>
              </a:spcBef>
              <a:tabLst>
                <a:tab pos="756285" algn="l"/>
              </a:tabLst>
            </a:pPr>
            <a:r>
              <a:rPr dirty="0" sz="3600" spc="-25">
                <a:solidFill>
                  <a:srgbClr val="FFFFFF"/>
                </a:solidFill>
              </a:rPr>
              <a:t>1.</a:t>
            </a:r>
            <a:r>
              <a:rPr dirty="0" sz="3600">
                <a:solidFill>
                  <a:srgbClr val="FFFFFF"/>
                </a:solidFill>
              </a:rPr>
              <a:t>	</a:t>
            </a:r>
            <a:r>
              <a:rPr dirty="0" sz="3600" spc="175">
                <a:solidFill>
                  <a:srgbClr val="FFFFFF"/>
                </a:solidFill>
              </a:rPr>
              <a:t>Promote</a:t>
            </a:r>
            <a:r>
              <a:rPr dirty="0" sz="3600" spc="15">
                <a:solidFill>
                  <a:srgbClr val="FFFFFF"/>
                </a:solidFill>
              </a:rPr>
              <a:t> </a:t>
            </a:r>
            <a:r>
              <a:rPr dirty="0" sz="3600" spc="60">
                <a:solidFill>
                  <a:srgbClr val="FFFFFF"/>
                </a:solidFill>
              </a:rPr>
              <a:t>universal </a:t>
            </a:r>
            <a:r>
              <a:rPr dirty="0" sz="3600" spc="-25">
                <a:solidFill>
                  <a:srgbClr val="FFFFFF"/>
                </a:solidFill>
              </a:rPr>
              <a:t>IPV </a:t>
            </a:r>
            <a:r>
              <a:rPr dirty="0" sz="3600" spc="265">
                <a:solidFill>
                  <a:srgbClr val="FFFFFF"/>
                </a:solidFill>
              </a:rPr>
              <a:t>education,</a:t>
            </a:r>
            <a:r>
              <a:rPr dirty="0" sz="3600" spc="10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assessment</a:t>
            </a:r>
            <a:r>
              <a:rPr dirty="0" sz="3600" spc="110">
                <a:solidFill>
                  <a:srgbClr val="FFFFFF"/>
                </a:solidFill>
              </a:rPr>
              <a:t> </a:t>
            </a:r>
            <a:r>
              <a:rPr dirty="0" sz="3600" spc="330">
                <a:solidFill>
                  <a:srgbClr val="FFFFFF"/>
                </a:solidFill>
              </a:rPr>
              <a:t>and </a:t>
            </a:r>
            <a:r>
              <a:rPr dirty="0" sz="3600" spc="70">
                <a:solidFill>
                  <a:srgbClr val="FFFFFF"/>
                </a:solidFill>
              </a:rPr>
              <a:t>response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777096" y="637529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8256270" cy="808355"/>
            <a:chOff x="354482" y="243281"/>
            <a:chExt cx="8256270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8255761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4454398" cy="4373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8558" y="6410524"/>
            <a:ext cx="107156" cy="8461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84551" y="1665223"/>
            <a:ext cx="5408295" cy="802640"/>
            <a:chOff x="2884551" y="1665223"/>
            <a:chExt cx="5408295" cy="802640"/>
          </a:xfrm>
        </p:grpSpPr>
        <p:sp>
          <p:nvSpPr>
            <p:cNvPr id="7" name="object 7"/>
            <p:cNvSpPr/>
            <p:nvPr/>
          </p:nvSpPr>
          <p:spPr>
            <a:xfrm>
              <a:off x="2890901" y="1671573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263515" y="0"/>
                  </a:moveTo>
                  <a:lnTo>
                    <a:pt x="0" y="0"/>
                  </a:lnTo>
                  <a:lnTo>
                    <a:pt x="0" y="789686"/>
                  </a:lnTo>
                  <a:lnTo>
                    <a:pt x="5263515" y="789686"/>
                  </a:lnTo>
                  <a:lnTo>
                    <a:pt x="5305093" y="782976"/>
                  </a:lnTo>
                  <a:lnTo>
                    <a:pt x="5341210" y="764294"/>
                  </a:lnTo>
                  <a:lnTo>
                    <a:pt x="5369695" y="735809"/>
                  </a:lnTo>
                  <a:lnTo>
                    <a:pt x="5388377" y="699692"/>
                  </a:lnTo>
                  <a:lnTo>
                    <a:pt x="5395087" y="658113"/>
                  </a:lnTo>
                  <a:lnTo>
                    <a:pt x="5395087" y="131572"/>
                  </a:lnTo>
                  <a:lnTo>
                    <a:pt x="5388377" y="89993"/>
                  </a:lnTo>
                  <a:lnTo>
                    <a:pt x="5369695" y="53876"/>
                  </a:lnTo>
                  <a:lnTo>
                    <a:pt x="5341210" y="25391"/>
                  </a:lnTo>
                  <a:lnTo>
                    <a:pt x="5305093" y="6709"/>
                  </a:lnTo>
                  <a:lnTo>
                    <a:pt x="526351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90901" y="1671573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395087" y="131572"/>
                  </a:moveTo>
                  <a:lnTo>
                    <a:pt x="5395087" y="658113"/>
                  </a:lnTo>
                  <a:lnTo>
                    <a:pt x="5388377" y="699692"/>
                  </a:lnTo>
                  <a:lnTo>
                    <a:pt x="5369695" y="735809"/>
                  </a:lnTo>
                  <a:lnTo>
                    <a:pt x="5341210" y="764294"/>
                  </a:lnTo>
                  <a:lnTo>
                    <a:pt x="5305093" y="782976"/>
                  </a:lnTo>
                  <a:lnTo>
                    <a:pt x="5263515" y="789686"/>
                  </a:lnTo>
                  <a:lnTo>
                    <a:pt x="0" y="789686"/>
                  </a:lnTo>
                  <a:lnTo>
                    <a:pt x="0" y="0"/>
                  </a:lnTo>
                  <a:lnTo>
                    <a:pt x="5263515" y="0"/>
                  </a:lnTo>
                  <a:lnTo>
                    <a:pt x="5305093" y="6709"/>
                  </a:lnTo>
                  <a:lnTo>
                    <a:pt x="5341210" y="25391"/>
                  </a:lnTo>
                  <a:lnTo>
                    <a:pt x="5369695" y="53876"/>
                  </a:lnTo>
                  <a:lnTo>
                    <a:pt x="5388377" y="89993"/>
                  </a:lnTo>
                  <a:lnTo>
                    <a:pt x="5395087" y="131572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126485" y="1627123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7155" y="1566417"/>
            <a:ext cx="7275195" cy="2974340"/>
            <a:chOff x="1017155" y="1566417"/>
            <a:chExt cx="7275195" cy="29743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1398" y="1667255"/>
              <a:ext cx="3982211" cy="291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1398" y="1900427"/>
              <a:ext cx="4445000" cy="2910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1398" y="2133549"/>
              <a:ext cx="1102360" cy="2913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23505" y="1572767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1702930" y="0"/>
                  </a:moveTo>
                  <a:lnTo>
                    <a:pt x="164541" y="0"/>
                  </a:lnTo>
                  <a:lnTo>
                    <a:pt x="120801" y="5877"/>
                  </a:lnTo>
                  <a:lnTo>
                    <a:pt x="81496" y="22464"/>
                  </a:lnTo>
                  <a:lnTo>
                    <a:pt x="48194" y="48196"/>
                  </a:lnTo>
                  <a:lnTo>
                    <a:pt x="22465" y="81505"/>
                  </a:lnTo>
                  <a:lnTo>
                    <a:pt x="5877" y="120826"/>
                  </a:lnTo>
                  <a:lnTo>
                    <a:pt x="0" y="164592"/>
                  </a:lnTo>
                  <a:lnTo>
                    <a:pt x="0" y="822706"/>
                  </a:lnTo>
                  <a:lnTo>
                    <a:pt x="5877" y="866418"/>
                  </a:lnTo>
                  <a:lnTo>
                    <a:pt x="22465" y="905702"/>
                  </a:lnTo>
                  <a:lnTo>
                    <a:pt x="48194" y="938990"/>
                  </a:lnTo>
                  <a:lnTo>
                    <a:pt x="81496" y="964710"/>
                  </a:lnTo>
                  <a:lnTo>
                    <a:pt x="120801" y="981294"/>
                  </a:lnTo>
                  <a:lnTo>
                    <a:pt x="164541" y="987171"/>
                  </a:lnTo>
                  <a:lnTo>
                    <a:pt x="1702930" y="987171"/>
                  </a:lnTo>
                  <a:lnTo>
                    <a:pt x="1746642" y="981294"/>
                  </a:lnTo>
                  <a:lnTo>
                    <a:pt x="1785927" y="964710"/>
                  </a:lnTo>
                  <a:lnTo>
                    <a:pt x="1819214" y="938990"/>
                  </a:lnTo>
                  <a:lnTo>
                    <a:pt x="1844935" y="905702"/>
                  </a:lnTo>
                  <a:lnTo>
                    <a:pt x="1861518" y="866418"/>
                  </a:lnTo>
                  <a:lnTo>
                    <a:pt x="1867395" y="822706"/>
                  </a:lnTo>
                  <a:lnTo>
                    <a:pt x="1867395" y="164592"/>
                  </a:lnTo>
                  <a:lnTo>
                    <a:pt x="1861518" y="120826"/>
                  </a:lnTo>
                  <a:lnTo>
                    <a:pt x="1844935" y="81505"/>
                  </a:lnTo>
                  <a:lnTo>
                    <a:pt x="1819214" y="48196"/>
                  </a:lnTo>
                  <a:lnTo>
                    <a:pt x="1785927" y="22464"/>
                  </a:lnTo>
                  <a:lnTo>
                    <a:pt x="1746642" y="5877"/>
                  </a:lnTo>
                  <a:lnTo>
                    <a:pt x="170293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3505" y="1572767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0" y="164592"/>
                  </a:moveTo>
                  <a:lnTo>
                    <a:pt x="5877" y="120826"/>
                  </a:lnTo>
                  <a:lnTo>
                    <a:pt x="22465" y="81505"/>
                  </a:lnTo>
                  <a:lnTo>
                    <a:pt x="48194" y="48196"/>
                  </a:lnTo>
                  <a:lnTo>
                    <a:pt x="81496" y="22464"/>
                  </a:lnTo>
                  <a:lnTo>
                    <a:pt x="120801" y="5877"/>
                  </a:lnTo>
                  <a:lnTo>
                    <a:pt x="164541" y="0"/>
                  </a:lnTo>
                  <a:lnTo>
                    <a:pt x="1702930" y="0"/>
                  </a:lnTo>
                  <a:lnTo>
                    <a:pt x="1746642" y="5877"/>
                  </a:lnTo>
                  <a:lnTo>
                    <a:pt x="1785927" y="22464"/>
                  </a:lnTo>
                  <a:lnTo>
                    <a:pt x="1819214" y="48196"/>
                  </a:lnTo>
                  <a:lnTo>
                    <a:pt x="1844935" y="81505"/>
                  </a:lnTo>
                  <a:lnTo>
                    <a:pt x="1861518" y="120826"/>
                  </a:lnTo>
                  <a:lnTo>
                    <a:pt x="1867395" y="164592"/>
                  </a:lnTo>
                  <a:lnTo>
                    <a:pt x="1867395" y="822706"/>
                  </a:lnTo>
                  <a:lnTo>
                    <a:pt x="1861518" y="866418"/>
                  </a:lnTo>
                  <a:lnTo>
                    <a:pt x="1844935" y="905702"/>
                  </a:lnTo>
                  <a:lnTo>
                    <a:pt x="1819214" y="938990"/>
                  </a:lnTo>
                  <a:lnTo>
                    <a:pt x="1785927" y="964710"/>
                  </a:lnTo>
                  <a:lnTo>
                    <a:pt x="1746642" y="981294"/>
                  </a:lnTo>
                  <a:lnTo>
                    <a:pt x="1702930" y="987171"/>
                  </a:lnTo>
                  <a:lnTo>
                    <a:pt x="164541" y="987171"/>
                  </a:lnTo>
                  <a:lnTo>
                    <a:pt x="120801" y="981294"/>
                  </a:lnTo>
                  <a:lnTo>
                    <a:pt x="81496" y="964710"/>
                  </a:lnTo>
                  <a:lnTo>
                    <a:pt x="48194" y="938990"/>
                  </a:lnTo>
                  <a:lnTo>
                    <a:pt x="22465" y="905702"/>
                  </a:lnTo>
                  <a:lnTo>
                    <a:pt x="5877" y="866418"/>
                  </a:lnTo>
                  <a:lnTo>
                    <a:pt x="0" y="822706"/>
                  </a:lnTo>
                  <a:lnTo>
                    <a:pt x="0" y="16459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0899" y="1719706"/>
              <a:ext cx="1406525" cy="355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8227" y="2004644"/>
              <a:ext cx="1442720" cy="3553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39974" y="2708020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263515" y="0"/>
                  </a:moveTo>
                  <a:lnTo>
                    <a:pt x="0" y="0"/>
                  </a:lnTo>
                  <a:lnTo>
                    <a:pt x="0" y="789813"/>
                  </a:lnTo>
                  <a:lnTo>
                    <a:pt x="5263515" y="789813"/>
                  </a:lnTo>
                  <a:lnTo>
                    <a:pt x="5305093" y="783102"/>
                  </a:lnTo>
                  <a:lnTo>
                    <a:pt x="5341210" y="764412"/>
                  </a:lnTo>
                  <a:lnTo>
                    <a:pt x="5369695" y="735909"/>
                  </a:lnTo>
                  <a:lnTo>
                    <a:pt x="5388377" y="699754"/>
                  </a:lnTo>
                  <a:lnTo>
                    <a:pt x="5395086" y="658113"/>
                  </a:lnTo>
                  <a:lnTo>
                    <a:pt x="5395086" y="131699"/>
                  </a:lnTo>
                  <a:lnTo>
                    <a:pt x="5388377" y="90058"/>
                  </a:lnTo>
                  <a:lnTo>
                    <a:pt x="5369695" y="53903"/>
                  </a:lnTo>
                  <a:lnTo>
                    <a:pt x="5341210" y="25400"/>
                  </a:lnTo>
                  <a:lnTo>
                    <a:pt x="5305093" y="6710"/>
                  </a:lnTo>
                  <a:lnTo>
                    <a:pt x="526351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39974" y="2708020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395086" y="131699"/>
                  </a:moveTo>
                  <a:lnTo>
                    <a:pt x="5395086" y="658113"/>
                  </a:lnTo>
                  <a:lnTo>
                    <a:pt x="5388377" y="699754"/>
                  </a:lnTo>
                  <a:lnTo>
                    <a:pt x="5369695" y="735909"/>
                  </a:lnTo>
                  <a:lnTo>
                    <a:pt x="5341210" y="764412"/>
                  </a:lnTo>
                  <a:lnTo>
                    <a:pt x="5305093" y="783102"/>
                  </a:lnTo>
                  <a:lnTo>
                    <a:pt x="5263515" y="789813"/>
                  </a:lnTo>
                  <a:lnTo>
                    <a:pt x="0" y="789813"/>
                  </a:lnTo>
                  <a:lnTo>
                    <a:pt x="0" y="0"/>
                  </a:lnTo>
                  <a:lnTo>
                    <a:pt x="5263515" y="0"/>
                  </a:lnTo>
                  <a:lnTo>
                    <a:pt x="5305093" y="6710"/>
                  </a:lnTo>
                  <a:lnTo>
                    <a:pt x="5341210" y="25400"/>
                  </a:lnTo>
                  <a:lnTo>
                    <a:pt x="5369695" y="53903"/>
                  </a:lnTo>
                  <a:lnTo>
                    <a:pt x="5388377" y="90058"/>
                  </a:lnTo>
                  <a:lnTo>
                    <a:pt x="5395086" y="131699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4426" y="2820669"/>
              <a:ext cx="155448" cy="2910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4550" y="2820669"/>
              <a:ext cx="3751834" cy="2910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4550" y="3053841"/>
              <a:ext cx="1136561" cy="2910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3505" y="2609341"/>
              <a:ext cx="1816735" cy="987425"/>
            </a:xfrm>
            <a:custGeom>
              <a:avLst/>
              <a:gdLst/>
              <a:ahLst/>
              <a:cxnLst/>
              <a:rect l="l" t="t" r="r" b="b"/>
              <a:pathLst>
                <a:path w="1816735" h="987425">
                  <a:moveTo>
                    <a:pt x="1651876" y="0"/>
                  </a:moveTo>
                  <a:lnTo>
                    <a:pt x="164528" y="0"/>
                  </a:lnTo>
                  <a:lnTo>
                    <a:pt x="120789" y="5877"/>
                  </a:lnTo>
                  <a:lnTo>
                    <a:pt x="81486" y="22464"/>
                  </a:lnTo>
                  <a:lnTo>
                    <a:pt x="48188" y="48196"/>
                  </a:lnTo>
                  <a:lnTo>
                    <a:pt x="22462" y="81505"/>
                  </a:lnTo>
                  <a:lnTo>
                    <a:pt x="5876" y="120826"/>
                  </a:lnTo>
                  <a:lnTo>
                    <a:pt x="0" y="164592"/>
                  </a:lnTo>
                  <a:lnTo>
                    <a:pt x="0" y="822579"/>
                  </a:lnTo>
                  <a:lnTo>
                    <a:pt x="5876" y="866344"/>
                  </a:lnTo>
                  <a:lnTo>
                    <a:pt x="22462" y="905665"/>
                  </a:lnTo>
                  <a:lnTo>
                    <a:pt x="48188" y="938974"/>
                  </a:lnTo>
                  <a:lnTo>
                    <a:pt x="81486" y="964706"/>
                  </a:lnTo>
                  <a:lnTo>
                    <a:pt x="120789" y="981293"/>
                  </a:lnTo>
                  <a:lnTo>
                    <a:pt x="164528" y="987171"/>
                  </a:lnTo>
                  <a:lnTo>
                    <a:pt x="1651876" y="987171"/>
                  </a:lnTo>
                  <a:lnTo>
                    <a:pt x="1695641" y="981293"/>
                  </a:lnTo>
                  <a:lnTo>
                    <a:pt x="1734962" y="964706"/>
                  </a:lnTo>
                  <a:lnTo>
                    <a:pt x="1768271" y="938974"/>
                  </a:lnTo>
                  <a:lnTo>
                    <a:pt x="1794003" y="905665"/>
                  </a:lnTo>
                  <a:lnTo>
                    <a:pt x="1810591" y="866344"/>
                  </a:lnTo>
                  <a:lnTo>
                    <a:pt x="1816468" y="822579"/>
                  </a:lnTo>
                  <a:lnTo>
                    <a:pt x="1816468" y="164592"/>
                  </a:lnTo>
                  <a:lnTo>
                    <a:pt x="1810591" y="120826"/>
                  </a:lnTo>
                  <a:lnTo>
                    <a:pt x="1794003" y="81505"/>
                  </a:lnTo>
                  <a:lnTo>
                    <a:pt x="1768271" y="48196"/>
                  </a:lnTo>
                  <a:lnTo>
                    <a:pt x="1734962" y="22464"/>
                  </a:lnTo>
                  <a:lnTo>
                    <a:pt x="1695641" y="5877"/>
                  </a:lnTo>
                  <a:lnTo>
                    <a:pt x="165187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3505" y="2609341"/>
              <a:ext cx="1816735" cy="987425"/>
            </a:xfrm>
            <a:custGeom>
              <a:avLst/>
              <a:gdLst/>
              <a:ahLst/>
              <a:cxnLst/>
              <a:rect l="l" t="t" r="r" b="b"/>
              <a:pathLst>
                <a:path w="1816735" h="987425">
                  <a:moveTo>
                    <a:pt x="0" y="164592"/>
                  </a:moveTo>
                  <a:lnTo>
                    <a:pt x="5876" y="120826"/>
                  </a:lnTo>
                  <a:lnTo>
                    <a:pt x="22462" y="81505"/>
                  </a:lnTo>
                  <a:lnTo>
                    <a:pt x="48188" y="48196"/>
                  </a:lnTo>
                  <a:lnTo>
                    <a:pt x="81486" y="22464"/>
                  </a:lnTo>
                  <a:lnTo>
                    <a:pt x="120789" y="5877"/>
                  </a:lnTo>
                  <a:lnTo>
                    <a:pt x="164528" y="0"/>
                  </a:lnTo>
                  <a:lnTo>
                    <a:pt x="1651876" y="0"/>
                  </a:lnTo>
                  <a:lnTo>
                    <a:pt x="1695641" y="5877"/>
                  </a:lnTo>
                  <a:lnTo>
                    <a:pt x="1734962" y="22464"/>
                  </a:lnTo>
                  <a:lnTo>
                    <a:pt x="1768271" y="48196"/>
                  </a:lnTo>
                  <a:lnTo>
                    <a:pt x="1794003" y="81505"/>
                  </a:lnTo>
                  <a:lnTo>
                    <a:pt x="1810591" y="120826"/>
                  </a:lnTo>
                  <a:lnTo>
                    <a:pt x="1816468" y="164592"/>
                  </a:lnTo>
                  <a:lnTo>
                    <a:pt x="1816468" y="822579"/>
                  </a:lnTo>
                  <a:lnTo>
                    <a:pt x="1810591" y="866344"/>
                  </a:lnTo>
                  <a:lnTo>
                    <a:pt x="1794003" y="905665"/>
                  </a:lnTo>
                  <a:lnTo>
                    <a:pt x="1768271" y="938974"/>
                  </a:lnTo>
                  <a:lnTo>
                    <a:pt x="1734962" y="964706"/>
                  </a:lnTo>
                  <a:lnTo>
                    <a:pt x="1695641" y="981293"/>
                  </a:lnTo>
                  <a:lnTo>
                    <a:pt x="1651876" y="987171"/>
                  </a:lnTo>
                  <a:lnTo>
                    <a:pt x="164528" y="987171"/>
                  </a:lnTo>
                  <a:lnTo>
                    <a:pt x="120789" y="981293"/>
                  </a:lnTo>
                  <a:lnTo>
                    <a:pt x="81486" y="964706"/>
                  </a:lnTo>
                  <a:lnTo>
                    <a:pt x="48188" y="938974"/>
                  </a:lnTo>
                  <a:lnTo>
                    <a:pt x="22462" y="905665"/>
                  </a:lnTo>
                  <a:lnTo>
                    <a:pt x="5876" y="866344"/>
                  </a:lnTo>
                  <a:lnTo>
                    <a:pt x="0" y="822579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9517" y="2898901"/>
              <a:ext cx="1678051" cy="3550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90901" y="3744594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263515" y="0"/>
                  </a:moveTo>
                  <a:lnTo>
                    <a:pt x="0" y="0"/>
                  </a:lnTo>
                  <a:lnTo>
                    <a:pt x="0" y="789685"/>
                  </a:lnTo>
                  <a:lnTo>
                    <a:pt x="5263515" y="789685"/>
                  </a:lnTo>
                  <a:lnTo>
                    <a:pt x="5305093" y="782976"/>
                  </a:lnTo>
                  <a:lnTo>
                    <a:pt x="5341210" y="764294"/>
                  </a:lnTo>
                  <a:lnTo>
                    <a:pt x="5369695" y="735809"/>
                  </a:lnTo>
                  <a:lnTo>
                    <a:pt x="5388377" y="699692"/>
                  </a:lnTo>
                  <a:lnTo>
                    <a:pt x="5395087" y="658113"/>
                  </a:lnTo>
                  <a:lnTo>
                    <a:pt x="5395087" y="131571"/>
                  </a:lnTo>
                  <a:lnTo>
                    <a:pt x="5388377" y="89993"/>
                  </a:lnTo>
                  <a:lnTo>
                    <a:pt x="5369695" y="53876"/>
                  </a:lnTo>
                  <a:lnTo>
                    <a:pt x="5341210" y="25391"/>
                  </a:lnTo>
                  <a:lnTo>
                    <a:pt x="5305093" y="6709"/>
                  </a:lnTo>
                  <a:lnTo>
                    <a:pt x="526351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890901" y="3744594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395087" y="131571"/>
                  </a:moveTo>
                  <a:lnTo>
                    <a:pt x="5395087" y="658113"/>
                  </a:lnTo>
                  <a:lnTo>
                    <a:pt x="5388377" y="699692"/>
                  </a:lnTo>
                  <a:lnTo>
                    <a:pt x="5369695" y="735809"/>
                  </a:lnTo>
                  <a:lnTo>
                    <a:pt x="5341210" y="764294"/>
                  </a:lnTo>
                  <a:lnTo>
                    <a:pt x="5305093" y="782976"/>
                  </a:lnTo>
                  <a:lnTo>
                    <a:pt x="5263515" y="789685"/>
                  </a:lnTo>
                  <a:lnTo>
                    <a:pt x="0" y="789685"/>
                  </a:lnTo>
                  <a:lnTo>
                    <a:pt x="0" y="0"/>
                  </a:lnTo>
                  <a:lnTo>
                    <a:pt x="5263515" y="0"/>
                  </a:lnTo>
                  <a:lnTo>
                    <a:pt x="5305093" y="6709"/>
                  </a:lnTo>
                  <a:lnTo>
                    <a:pt x="5341210" y="25391"/>
                  </a:lnTo>
                  <a:lnTo>
                    <a:pt x="5369695" y="53876"/>
                  </a:lnTo>
                  <a:lnTo>
                    <a:pt x="5388377" y="89993"/>
                  </a:lnTo>
                  <a:lnTo>
                    <a:pt x="5395087" y="131571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126485" y="3700653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17155" y="3639565"/>
            <a:ext cx="7275195" cy="1938020"/>
            <a:chOff x="1017155" y="3639565"/>
            <a:chExt cx="7275195" cy="193802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67786" y="3740784"/>
              <a:ext cx="4642485" cy="2910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1398" y="3973956"/>
              <a:ext cx="4140834" cy="2910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1398" y="4207128"/>
              <a:ext cx="3747007" cy="2910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23505" y="3645915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1702930" y="0"/>
                  </a:moveTo>
                  <a:lnTo>
                    <a:pt x="164541" y="0"/>
                  </a:lnTo>
                  <a:lnTo>
                    <a:pt x="120801" y="5876"/>
                  </a:lnTo>
                  <a:lnTo>
                    <a:pt x="81496" y="22460"/>
                  </a:lnTo>
                  <a:lnTo>
                    <a:pt x="48194" y="48180"/>
                  </a:lnTo>
                  <a:lnTo>
                    <a:pt x="22465" y="81468"/>
                  </a:lnTo>
                  <a:lnTo>
                    <a:pt x="5877" y="120752"/>
                  </a:lnTo>
                  <a:lnTo>
                    <a:pt x="0" y="164464"/>
                  </a:lnTo>
                  <a:lnTo>
                    <a:pt x="0" y="822578"/>
                  </a:lnTo>
                  <a:lnTo>
                    <a:pt x="5877" y="866291"/>
                  </a:lnTo>
                  <a:lnTo>
                    <a:pt x="22465" y="905575"/>
                  </a:lnTo>
                  <a:lnTo>
                    <a:pt x="48194" y="938863"/>
                  </a:lnTo>
                  <a:lnTo>
                    <a:pt x="81496" y="964583"/>
                  </a:lnTo>
                  <a:lnTo>
                    <a:pt x="120801" y="981167"/>
                  </a:lnTo>
                  <a:lnTo>
                    <a:pt x="164541" y="987043"/>
                  </a:lnTo>
                  <a:lnTo>
                    <a:pt x="1702930" y="987043"/>
                  </a:lnTo>
                  <a:lnTo>
                    <a:pt x="1746642" y="981167"/>
                  </a:lnTo>
                  <a:lnTo>
                    <a:pt x="1785927" y="964583"/>
                  </a:lnTo>
                  <a:lnTo>
                    <a:pt x="1819214" y="938863"/>
                  </a:lnTo>
                  <a:lnTo>
                    <a:pt x="1844935" y="905575"/>
                  </a:lnTo>
                  <a:lnTo>
                    <a:pt x="1861518" y="866291"/>
                  </a:lnTo>
                  <a:lnTo>
                    <a:pt x="1867395" y="822578"/>
                  </a:lnTo>
                  <a:lnTo>
                    <a:pt x="1867395" y="164464"/>
                  </a:lnTo>
                  <a:lnTo>
                    <a:pt x="1861518" y="120752"/>
                  </a:lnTo>
                  <a:lnTo>
                    <a:pt x="1844935" y="81468"/>
                  </a:lnTo>
                  <a:lnTo>
                    <a:pt x="1819214" y="48180"/>
                  </a:lnTo>
                  <a:lnTo>
                    <a:pt x="1785927" y="22460"/>
                  </a:lnTo>
                  <a:lnTo>
                    <a:pt x="1746642" y="5876"/>
                  </a:lnTo>
                  <a:lnTo>
                    <a:pt x="170293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23505" y="3645915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0" y="164464"/>
                  </a:moveTo>
                  <a:lnTo>
                    <a:pt x="5877" y="120752"/>
                  </a:lnTo>
                  <a:lnTo>
                    <a:pt x="22465" y="81468"/>
                  </a:lnTo>
                  <a:lnTo>
                    <a:pt x="48194" y="48180"/>
                  </a:lnTo>
                  <a:lnTo>
                    <a:pt x="81496" y="22460"/>
                  </a:lnTo>
                  <a:lnTo>
                    <a:pt x="120801" y="5876"/>
                  </a:lnTo>
                  <a:lnTo>
                    <a:pt x="164541" y="0"/>
                  </a:lnTo>
                  <a:lnTo>
                    <a:pt x="1702930" y="0"/>
                  </a:lnTo>
                  <a:lnTo>
                    <a:pt x="1746642" y="5876"/>
                  </a:lnTo>
                  <a:lnTo>
                    <a:pt x="1785927" y="22460"/>
                  </a:lnTo>
                  <a:lnTo>
                    <a:pt x="1819214" y="48180"/>
                  </a:lnTo>
                  <a:lnTo>
                    <a:pt x="1844935" y="81468"/>
                  </a:lnTo>
                  <a:lnTo>
                    <a:pt x="1861518" y="120752"/>
                  </a:lnTo>
                  <a:lnTo>
                    <a:pt x="1867395" y="164464"/>
                  </a:lnTo>
                  <a:lnTo>
                    <a:pt x="1867395" y="822578"/>
                  </a:lnTo>
                  <a:lnTo>
                    <a:pt x="1861518" y="866291"/>
                  </a:lnTo>
                  <a:lnTo>
                    <a:pt x="1844935" y="905575"/>
                  </a:lnTo>
                  <a:lnTo>
                    <a:pt x="1819214" y="938863"/>
                  </a:lnTo>
                  <a:lnTo>
                    <a:pt x="1785927" y="964583"/>
                  </a:lnTo>
                  <a:lnTo>
                    <a:pt x="1746642" y="981167"/>
                  </a:lnTo>
                  <a:lnTo>
                    <a:pt x="1702930" y="987043"/>
                  </a:lnTo>
                  <a:lnTo>
                    <a:pt x="164541" y="987043"/>
                  </a:lnTo>
                  <a:lnTo>
                    <a:pt x="120801" y="981167"/>
                  </a:lnTo>
                  <a:lnTo>
                    <a:pt x="81496" y="964583"/>
                  </a:lnTo>
                  <a:lnTo>
                    <a:pt x="48194" y="938863"/>
                  </a:lnTo>
                  <a:lnTo>
                    <a:pt x="22465" y="905575"/>
                  </a:lnTo>
                  <a:lnTo>
                    <a:pt x="5877" y="866291"/>
                  </a:lnTo>
                  <a:lnTo>
                    <a:pt x="0" y="822578"/>
                  </a:lnTo>
                  <a:lnTo>
                    <a:pt x="0" y="1644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0335" y="3793235"/>
              <a:ext cx="1290319" cy="3550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8435" y="4078223"/>
              <a:ext cx="1145286" cy="3550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890901" y="4781041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263515" y="0"/>
                  </a:moveTo>
                  <a:lnTo>
                    <a:pt x="0" y="0"/>
                  </a:lnTo>
                  <a:lnTo>
                    <a:pt x="0" y="789812"/>
                  </a:lnTo>
                  <a:lnTo>
                    <a:pt x="5263515" y="789812"/>
                  </a:lnTo>
                  <a:lnTo>
                    <a:pt x="5305093" y="783102"/>
                  </a:lnTo>
                  <a:lnTo>
                    <a:pt x="5341210" y="764412"/>
                  </a:lnTo>
                  <a:lnTo>
                    <a:pt x="5369695" y="735909"/>
                  </a:lnTo>
                  <a:lnTo>
                    <a:pt x="5388377" y="699754"/>
                  </a:lnTo>
                  <a:lnTo>
                    <a:pt x="5395087" y="658113"/>
                  </a:lnTo>
                  <a:lnTo>
                    <a:pt x="5395087" y="131698"/>
                  </a:lnTo>
                  <a:lnTo>
                    <a:pt x="5388377" y="90058"/>
                  </a:lnTo>
                  <a:lnTo>
                    <a:pt x="5369695" y="53903"/>
                  </a:lnTo>
                  <a:lnTo>
                    <a:pt x="5341210" y="25399"/>
                  </a:lnTo>
                  <a:lnTo>
                    <a:pt x="5305093" y="6710"/>
                  </a:lnTo>
                  <a:lnTo>
                    <a:pt x="526351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90901" y="4781041"/>
              <a:ext cx="5395595" cy="789940"/>
            </a:xfrm>
            <a:custGeom>
              <a:avLst/>
              <a:gdLst/>
              <a:ahLst/>
              <a:cxnLst/>
              <a:rect l="l" t="t" r="r" b="b"/>
              <a:pathLst>
                <a:path w="5395595" h="789939">
                  <a:moveTo>
                    <a:pt x="5395087" y="131698"/>
                  </a:moveTo>
                  <a:lnTo>
                    <a:pt x="5395087" y="658113"/>
                  </a:lnTo>
                  <a:lnTo>
                    <a:pt x="5388377" y="699754"/>
                  </a:lnTo>
                  <a:lnTo>
                    <a:pt x="5369695" y="735909"/>
                  </a:lnTo>
                  <a:lnTo>
                    <a:pt x="5341210" y="764412"/>
                  </a:lnTo>
                  <a:lnTo>
                    <a:pt x="5305093" y="783102"/>
                  </a:lnTo>
                  <a:lnTo>
                    <a:pt x="5263515" y="789812"/>
                  </a:lnTo>
                  <a:lnTo>
                    <a:pt x="0" y="789812"/>
                  </a:lnTo>
                  <a:lnTo>
                    <a:pt x="0" y="0"/>
                  </a:lnTo>
                  <a:lnTo>
                    <a:pt x="5263515" y="0"/>
                  </a:lnTo>
                  <a:lnTo>
                    <a:pt x="5305093" y="6710"/>
                  </a:lnTo>
                  <a:lnTo>
                    <a:pt x="5341210" y="25399"/>
                  </a:lnTo>
                  <a:lnTo>
                    <a:pt x="5369695" y="53903"/>
                  </a:lnTo>
                  <a:lnTo>
                    <a:pt x="5388377" y="90058"/>
                  </a:lnTo>
                  <a:lnTo>
                    <a:pt x="5395087" y="131698"/>
                  </a:lnTo>
                  <a:close/>
                </a:path>
              </a:pathLst>
            </a:custGeom>
            <a:ln w="12700">
              <a:solidFill>
                <a:srgbClr val="CCE0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126485" y="4853685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17155" y="4676013"/>
            <a:ext cx="7044690" cy="1000125"/>
            <a:chOff x="1017155" y="4676013"/>
            <a:chExt cx="7044690" cy="1000125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11398" y="4893894"/>
              <a:ext cx="1905889" cy="2913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0160" y="4893894"/>
              <a:ext cx="210312" cy="2913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95316" y="4893894"/>
              <a:ext cx="2837434" cy="2913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1398" y="5127371"/>
              <a:ext cx="4750181" cy="2910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23505" y="4682363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1702930" y="0"/>
                  </a:moveTo>
                  <a:lnTo>
                    <a:pt x="164541" y="0"/>
                  </a:lnTo>
                  <a:lnTo>
                    <a:pt x="120801" y="5877"/>
                  </a:lnTo>
                  <a:lnTo>
                    <a:pt x="81496" y="22464"/>
                  </a:lnTo>
                  <a:lnTo>
                    <a:pt x="48194" y="48196"/>
                  </a:lnTo>
                  <a:lnTo>
                    <a:pt x="22465" y="81505"/>
                  </a:lnTo>
                  <a:lnTo>
                    <a:pt x="5877" y="120826"/>
                  </a:lnTo>
                  <a:lnTo>
                    <a:pt x="0" y="164592"/>
                  </a:lnTo>
                  <a:lnTo>
                    <a:pt x="0" y="822706"/>
                  </a:lnTo>
                  <a:lnTo>
                    <a:pt x="5877" y="866419"/>
                  </a:lnTo>
                  <a:lnTo>
                    <a:pt x="22465" y="905706"/>
                  </a:lnTo>
                  <a:lnTo>
                    <a:pt x="48194" y="938996"/>
                  </a:lnTo>
                  <a:lnTo>
                    <a:pt x="81496" y="964720"/>
                  </a:lnTo>
                  <a:lnTo>
                    <a:pt x="120801" y="981306"/>
                  </a:lnTo>
                  <a:lnTo>
                    <a:pt x="164541" y="987183"/>
                  </a:lnTo>
                  <a:lnTo>
                    <a:pt x="1702930" y="987183"/>
                  </a:lnTo>
                  <a:lnTo>
                    <a:pt x="1746642" y="981306"/>
                  </a:lnTo>
                  <a:lnTo>
                    <a:pt x="1785927" y="964720"/>
                  </a:lnTo>
                  <a:lnTo>
                    <a:pt x="1819214" y="938996"/>
                  </a:lnTo>
                  <a:lnTo>
                    <a:pt x="1844935" y="905706"/>
                  </a:lnTo>
                  <a:lnTo>
                    <a:pt x="1861518" y="866419"/>
                  </a:lnTo>
                  <a:lnTo>
                    <a:pt x="1867395" y="822706"/>
                  </a:lnTo>
                  <a:lnTo>
                    <a:pt x="1867395" y="164592"/>
                  </a:lnTo>
                  <a:lnTo>
                    <a:pt x="1861518" y="120826"/>
                  </a:lnTo>
                  <a:lnTo>
                    <a:pt x="1844935" y="81505"/>
                  </a:lnTo>
                  <a:lnTo>
                    <a:pt x="1819214" y="48196"/>
                  </a:lnTo>
                  <a:lnTo>
                    <a:pt x="1785927" y="22464"/>
                  </a:lnTo>
                  <a:lnTo>
                    <a:pt x="1746642" y="5877"/>
                  </a:lnTo>
                  <a:lnTo>
                    <a:pt x="170293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23505" y="4682363"/>
              <a:ext cx="1867535" cy="987425"/>
            </a:xfrm>
            <a:custGeom>
              <a:avLst/>
              <a:gdLst/>
              <a:ahLst/>
              <a:cxnLst/>
              <a:rect l="l" t="t" r="r" b="b"/>
              <a:pathLst>
                <a:path w="1867535" h="987425">
                  <a:moveTo>
                    <a:pt x="0" y="164592"/>
                  </a:moveTo>
                  <a:lnTo>
                    <a:pt x="5877" y="120826"/>
                  </a:lnTo>
                  <a:lnTo>
                    <a:pt x="22465" y="81505"/>
                  </a:lnTo>
                  <a:lnTo>
                    <a:pt x="48194" y="48196"/>
                  </a:lnTo>
                  <a:lnTo>
                    <a:pt x="81496" y="22464"/>
                  </a:lnTo>
                  <a:lnTo>
                    <a:pt x="120801" y="5877"/>
                  </a:lnTo>
                  <a:lnTo>
                    <a:pt x="164541" y="0"/>
                  </a:lnTo>
                  <a:lnTo>
                    <a:pt x="1702930" y="0"/>
                  </a:lnTo>
                  <a:lnTo>
                    <a:pt x="1746642" y="5877"/>
                  </a:lnTo>
                  <a:lnTo>
                    <a:pt x="1785927" y="22464"/>
                  </a:lnTo>
                  <a:lnTo>
                    <a:pt x="1819214" y="48196"/>
                  </a:lnTo>
                  <a:lnTo>
                    <a:pt x="1844935" y="81505"/>
                  </a:lnTo>
                  <a:lnTo>
                    <a:pt x="1861518" y="120826"/>
                  </a:lnTo>
                  <a:lnTo>
                    <a:pt x="1867395" y="164592"/>
                  </a:lnTo>
                  <a:lnTo>
                    <a:pt x="1867395" y="822706"/>
                  </a:lnTo>
                  <a:lnTo>
                    <a:pt x="1861518" y="866419"/>
                  </a:lnTo>
                  <a:lnTo>
                    <a:pt x="1844935" y="905706"/>
                  </a:lnTo>
                  <a:lnTo>
                    <a:pt x="1819214" y="938996"/>
                  </a:lnTo>
                  <a:lnTo>
                    <a:pt x="1785927" y="964720"/>
                  </a:lnTo>
                  <a:lnTo>
                    <a:pt x="1746642" y="981306"/>
                  </a:lnTo>
                  <a:lnTo>
                    <a:pt x="1702930" y="987183"/>
                  </a:lnTo>
                  <a:lnTo>
                    <a:pt x="164541" y="987183"/>
                  </a:lnTo>
                  <a:lnTo>
                    <a:pt x="120801" y="981306"/>
                  </a:lnTo>
                  <a:lnTo>
                    <a:pt x="81496" y="964720"/>
                  </a:lnTo>
                  <a:lnTo>
                    <a:pt x="48194" y="938996"/>
                  </a:lnTo>
                  <a:lnTo>
                    <a:pt x="22465" y="905706"/>
                  </a:lnTo>
                  <a:lnTo>
                    <a:pt x="5877" y="866419"/>
                  </a:lnTo>
                  <a:lnTo>
                    <a:pt x="0" y="822706"/>
                  </a:lnTo>
                  <a:lnTo>
                    <a:pt x="0" y="16459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5387" y="4687570"/>
              <a:ext cx="1247063" cy="3550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4615" y="4972558"/>
              <a:ext cx="1392300" cy="3550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2463" y="5257495"/>
              <a:ext cx="712469" cy="355092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05570" y="3992944"/>
            <a:ext cx="673735" cy="446405"/>
            <a:chOff x="205570" y="3992944"/>
            <a:chExt cx="673735" cy="446405"/>
          </a:xfrm>
        </p:grpSpPr>
        <p:sp>
          <p:nvSpPr>
            <p:cNvPr id="51" name="object 51"/>
            <p:cNvSpPr/>
            <p:nvPr/>
          </p:nvSpPr>
          <p:spPr>
            <a:xfrm>
              <a:off x="325517" y="3992944"/>
              <a:ext cx="553720" cy="384810"/>
            </a:xfrm>
            <a:custGeom>
              <a:avLst/>
              <a:gdLst/>
              <a:ahLst/>
              <a:cxnLst/>
              <a:rect l="l" t="t" r="r" b="b"/>
              <a:pathLst>
                <a:path w="553719" h="384810">
                  <a:moveTo>
                    <a:pt x="522847" y="0"/>
                  </a:moveTo>
                  <a:lnTo>
                    <a:pt x="30755" y="0"/>
                  </a:lnTo>
                  <a:lnTo>
                    <a:pt x="0" y="30772"/>
                  </a:lnTo>
                  <a:lnTo>
                    <a:pt x="0" y="142321"/>
                  </a:lnTo>
                  <a:lnTo>
                    <a:pt x="20651" y="138751"/>
                  </a:lnTo>
                  <a:lnTo>
                    <a:pt x="33831" y="138475"/>
                  </a:lnTo>
                  <a:lnTo>
                    <a:pt x="46133" y="140013"/>
                  </a:lnTo>
                  <a:lnTo>
                    <a:pt x="46133" y="46158"/>
                  </a:lnTo>
                  <a:lnTo>
                    <a:pt x="507469" y="46158"/>
                  </a:lnTo>
                  <a:lnTo>
                    <a:pt x="507469" y="338495"/>
                  </a:lnTo>
                  <a:lnTo>
                    <a:pt x="246814" y="338495"/>
                  </a:lnTo>
                  <a:lnTo>
                    <a:pt x="202987" y="384653"/>
                  </a:lnTo>
                  <a:lnTo>
                    <a:pt x="522847" y="384653"/>
                  </a:lnTo>
                  <a:lnTo>
                    <a:pt x="553603" y="353881"/>
                  </a:lnTo>
                  <a:lnTo>
                    <a:pt x="553603" y="30772"/>
                  </a:lnTo>
                  <a:lnTo>
                    <a:pt x="551176" y="18824"/>
                  </a:lnTo>
                  <a:lnTo>
                    <a:pt x="544568" y="9039"/>
                  </a:lnTo>
                  <a:lnTo>
                    <a:pt x="534789" y="2428"/>
                  </a:lnTo>
                  <a:lnTo>
                    <a:pt x="522847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8610" y="4162191"/>
              <a:ext cx="130711" cy="13078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05570" y="4202316"/>
              <a:ext cx="405130" cy="236854"/>
            </a:xfrm>
            <a:custGeom>
              <a:avLst/>
              <a:gdLst/>
              <a:ahLst/>
              <a:cxnLst/>
              <a:rect l="l" t="t" r="r" b="b"/>
              <a:pathLst>
                <a:path w="405130" h="236854">
                  <a:moveTo>
                    <a:pt x="379160" y="264"/>
                  </a:moveTo>
                  <a:lnTo>
                    <a:pt x="366630" y="0"/>
                  </a:lnTo>
                  <a:lnTo>
                    <a:pt x="351384" y="6034"/>
                  </a:lnTo>
                  <a:lnTo>
                    <a:pt x="349846" y="9111"/>
                  </a:lnTo>
                  <a:lnTo>
                    <a:pt x="236050" y="127584"/>
                  </a:lnTo>
                  <a:lnTo>
                    <a:pt x="175307" y="109121"/>
                  </a:lnTo>
                  <a:lnTo>
                    <a:pt x="148396" y="106813"/>
                  </a:lnTo>
                  <a:lnTo>
                    <a:pt x="135012" y="107378"/>
                  </a:lnTo>
                  <a:lnTo>
                    <a:pt x="94573" y="115275"/>
                  </a:lnTo>
                  <a:lnTo>
                    <a:pt x="57763" y="129892"/>
                  </a:lnTo>
                  <a:lnTo>
                    <a:pt x="26142" y="151433"/>
                  </a:lnTo>
                  <a:lnTo>
                    <a:pt x="0" y="236826"/>
                  </a:lnTo>
                  <a:lnTo>
                    <a:pt x="229899" y="236826"/>
                  </a:lnTo>
                  <a:lnTo>
                    <a:pt x="229899" y="236057"/>
                  </a:lnTo>
                  <a:lnTo>
                    <a:pt x="295255" y="159895"/>
                  </a:lnTo>
                  <a:lnTo>
                    <a:pt x="395980" y="53731"/>
                  </a:lnTo>
                  <a:lnTo>
                    <a:pt x="401662" y="45437"/>
                  </a:lnTo>
                  <a:lnTo>
                    <a:pt x="404534" y="35267"/>
                  </a:lnTo>
                  <a:lnTo>
                    <a:pt x="404089" y="24521"/>
                  </a:lnTo>
                  <a:lnTo>
                    <a:pt x="399824" y="14496"/>
                  </a:lnTo>
                  <a:lnTo>
                    <a:pt x="390681" y="5144"/>
                  </a:lnTo>
                  <a:lnTo>
                    <a:pt x="379160" y="264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303988" y="2836235"/>
            <a:ext cx="476884" cy="616585"/>
            <a:chOff x="303988" y="2836235"/>
            <a:chExt cx="476884" cy="616585"/>
          </a:xfrm>
        </p:grpSpPr>
        <p:sp>
          <p:nvSpPr>
            <p:cNvPr id="55" name="object 55"/>
            <p:cNvSpPr/>
            <p:nvPr/>
          </p:nvSpPr>
          <p:spPr>
            <a:xfrm>
              <a:off x="303987" y="2836240"/>
              <a:ext cx="476884" cy="616585"/>
            </a:xfrm>
            <a:custGeom>
              <a:avLst/>
              <a:gdLst/>
              <a:ahLst/>
              <a:cxnLst/>
              <a:rect l="l" t="t" r="r" b="b"/>
              <a:pathLst>
                <a:path w="476884" h="616585">
                  <a:moveTo>
                    <a:pt x="384441" y="484746"/>
                  </a:moveTo>
                  <a:lnTo>
                    <a:pt x="253733" y="484746"/>
                  </a:lnTo>
                  <a:lnTo>
                    <a:pt x="253733" y="515518"/>
                  </a:lnTo>
                  <a:lnTo>
                    <a:pt x="384441" y="515518"/>
                  </a:lnTo>
                  <a:lnTo>
                    <a:pt x="384441" y="484746"/>
                  </a:lnTo>
                  <a:close/>
                </a:path>
                <a:path w="476884" h="616585">
                  <a:moveTo>
                    <a:pt x="384441" y="361657"/>
                  </a:moveTo>
                  <a:lnTo>
                    <a:pt x="253733" y="361657"/>
                  </a:lnTo>
                  <a:lnTo>
                    <a:pt x="253733" y="392430"/>
                  </a:lnTo>
                  <a:lnTo>
                    <a:pt x="384441" y="392430"/>
                  </a:lnTo>
                  <a:lnTo>
                    <a:pt x="384441" y="361657"/>
                  </a:lnTo>
                  <a:close/>
                </a:path>
                <a:path w="476884" h="616585">
                  <a:moveTo>
                    <a:pt x="384441" y="238569"/>
                  </a:moveTo>
                  <a:lnTo>
                    <a:pt x="253733" y="238569"/>
                  </a:lnTo>
                  <a:lnTo>
                    <a:pt x="253733" y="269341"/>
                  </a:lnTo>
                  <a:lnTo>
                    <a:pt x="384441" y="269341"/>
                  </a:lnTo>
                  <a:lnTo>
                    <a:pt x="384441" y="238569"/>
                  </a:lnTo>
                  <a:close/>
                </a:path>
                <a:path w="476884" h="616585">
                  <a:moveTo>
                    <a:pt x="384441" y="115481"/>
                  </a:moveTo>
                  <a:lnTo>
                    <a:pt x="253733" y="115481"/>
                  </a:lnTo>
                  <a:lnTo>
                    <a:pt x="253733" y="146253"/>
                  </a:lnTo>
                  <a:lnTo>
                    <a:pt x="384441" y="146253"/>
                  </a:lnTo>
                  <a:lnTo>
                    <a:pt x="384441" y="115481"/>
                  </a:lnTo>
                  <a:close/>
                </a:path>
                <a:path w="476884" h="616585">
                  <a:moveTo>
                    <a:pt x="476707" y="0"/>
                  </a:moveTo>
                  <a:lnTo>
                    <a:pt x="0" y="0"/>
                  </a:lnTo>
                  <a:lnTo>
                    <a:pt x="0" y="45732"/>
                  </a:lnTo>
                  <a:lnTo>
                    <a:pt x="0" y="569112"/>
                  </a:lnTo>
                  <a:lnTo>
                    <a:pt x="0" y="616115"/>
                  </a:lnTo>
                  <a:lnTo>
                    <a:pt x="476707" y="616115"/>
                  </a:lnTo>
                  <a:lnTo>
                    <a:pt x="476707" y="569366"/>
                  </a:lnTo>
                  <a:lnTo>
                    <a:pt x="476707" y="569112"/>
                  </a:lnTo>
                  <a:lnTo>
                    <a:pt x="476707" y="46240"/>
                  </a:lnTo>
                  <a:lnTo>
                    <a:pt x="430580" y="46240"/>
                  </a:lnTo>
                  <a:lnTo>
                    <a:pt x="430580" y="569112"/>
                  </a:lnTo>
                  <a:lnTo>
                    <a:pt x="46126" y="569112"/>
                  </a:lnTo>
                  <a:lnTo>
                    <a:pt x="46126" y="45732"/>
                  </a:lnTo>
                  <a:lnTo>
                    <a:pt x="476707" y="45732"/>
                  </a:lnTo>
                  <a:lnTo>
                    <a:pt x="476707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6255" y="2913244"/>
              <a:ext cx="113796" cy="938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255" y="3159422"/>
              <a:ext cx="113796" cy="938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6255" y="3036333"/>
              <a:ext cx="113796" cy="938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255" y="3280973"/>
              <a:ext cx="113796" cy="93855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234784" y="1886343"/>
            <a:ext cx="615315" cy="431165"/>
          </a:xfrm>
          <a:custGeom>
            <a:avLst/>
            <a:gdLst/>
            <a:ahLst/>
            <a:cxnLst/>
            <a:rect l="l" t="t" r="r" b="b"/>
            <a:pathLst>
              <a:path w="615315" h="431164">
                <a:moveTo>
                  <a:pt x="384441" y="30772"/>
                </a:moveTo>
                <a:lnTo>
                  <a:pt x="382016" y="18821"/>
                </a:lnTo>
                <a:lnTo>
                  <a:pt x="375412" y="9042"/>
                </a:lnTo>
                <a:lnTo>
                  <a:pt x="365633" y="2425"/>
                </a:lnTo>
                <a:lnTo>
                  <a:pt x="353682" y="0"/>
                </a:lnTo>
                <a:lnTo>
                  <a:pt x="30746" y="0"/>
                </a:lnTo>
                <a:lnTo>
                  <a:pt x="18808" y="2425"/>
                </a:lnTo>
                <a:lnTo>
                  <a:pt x="9029" y="9042"/>
                </a:lnTo>
                <a:lnTo>
                  <a:pt x="2425" y="18821"/>
                </a:lnTo>
                <a:lnTo>
                  <a:pt x="0" y="30772"/>
                </a:lnTo>
                <a:lnTo>
                  <a:pt x="0" y="238480"/>
                </a:lnTo>
                <a:lnTo>
                  <a:pt x="2425" y="250431"/>
                </a:lnTo>
                <a:lnTo>
                  <a:pt x="9029" y="260223"/>
                </a:lnTo>
                <a:lnTo>
                  <a:pt x="18808" y="266827"/>
                </a:lnTo>
                <a:lnTo>
                  <a:pt x="30746" y="269252"/>
                </a:lnTo>
                <a:lnTo>
                  <a:pt x="76885" y="269252"/>
                </a:lnTo>
                <a:lnTo>
                  <a:pt x="76885" y="346189"/>
                </a:lnTo>
                <a:lnTo>
                  <a:pt x="153771" y="269252"/>
                </a:lnTo>
                <a:lnTo>
                  <a:pt x="199910" y="269252"/>
                </a:lnTo>
                <a:lnTo>
                  <a:pt x="199910" y="115392"/>
                </a:lnTo>
                <a:lnTo>
                  <a:pt x="204762" y="91503"/>
                </a:lnTo>
                <a:lnTo>
                  <a:pt x="217982" y="71932"/>
                </a:lnTo>
                <a:lnTo>
                  <a:pt x="237540" y="58699"/>
                </a:lnTo>
                <a:lnTo>
                  <a:pt x="261416" y="53848"/>
                </a:lnTo>
                <a:lnTo>
                  <a:pt x="384441" y="53848"/>
                </a:lnTo>
                <a:lnTo>
                  <a:pt x="384441" y="30772"/>
                </a:lnTo>
                <a:close/>
              </a:path>
              <a:path w="615315" h="431164">
                <a:moveTo>
                  <a:pt x="615111" y="115392"/>
                </a:moveTo>
                <a:lnTo>
                  <a:pt x="612686" y="103441"/>
                </a:lnTo>
                <a:lnTo>
                  <a:pt x="606082" y="93662"/>
                </a:lnTo>
                <a:lnTo>
                  <a:pt x="596303" y="87045"/>
                </a:lnTo>
                <a:lnTo>
                  <a:pt x="584352" y="84620"/>
                </a:lnTo>
                <a:lnTo>
                  <a:pt x="261416" y="84620"/>
                </a:lnTo>
                <a:lnTo>
                  <a:pt x="249478" y="87045"/>
                </a:lnTo>
                <a:lnTo>
                  <a:pt x="239699" y="93662"/>
                </a:lnTo>
                <a:lnTo>
                  <a:pt x="233095" y="103441"/>
                </a:lnTo>
                <a:lnTo>
                  <a:pt x="230670" y="115392"/>
                </a:lnTo>
                <a:lnTo>
                  <a:pt x="230670" y="323113"/>
                </a:lnTo>
                <a:lnTo>
                  <a:pt x="233095" y="335064"/>
                </a:lnTo>
                <a:lnTo>
                  <a:pt x="239699" y="344843"/>
                </a:lnTo>
                <a:lnTo>
                  <a:pt x="249478" y="351459"/>
                </a:lnTo>
                <a:lnTo>
                  <a:pt x="261416" y="353885"/>
                </a:lnTo>
                <a:lnTo>
                  <a:pt x="461327" y="353885"/>
                </a:lnTo>
                <a:lnTo>
                  <a:pt x="538226" y="430809"/>
                </a:lnTo>
                <a:lnTo>
                  <a:pt x="538226" y="353885"/>
                </a:lnTo>
                <a:lnTo>
                  <a:pt x="584352" y="353885"/>
                </a:lnTo>
                <a:lnTo>
                  <a:pt x="596303" y="351459"/>
                </a:lnTo>
                <a:lnTo>
                  <a:pt x="606082" y="344843"/>
                </a:lnTo>
                <a:lnTo>
                  <a:pt x="612686" y="335064"/>
                </a:lnTo>
                <a:lnTo>
                  <a:pt x="615111" y="323113"/>
                </a:lnTo>
                <a:lnTo>
                  <a:pt x="615111" y="115392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50217" y="4916901"/>
            <a:ext cx="584200" cy="584835"/>
          </a:xfrm>
          <a:custGeom>
            <a:avLst/>
            <a:gdLst/>
            <a:ahLst/>
            <a:cxnLst/>
            <a:rect l="l" t="t" r="r" b="b"/>
            <a:pathLst>
              <a:path w="584200" h="584835">
                <a:moveTo>
                  <a:pt x="292282" y="0"/>
                </a:moveTo>
                <a:lnTo>
                  <a:pt x="292019" y="0"/>
                </a:lnTo>
                <a:lnTo>
                  <a:pt x="244243" y="3857"/>
                </a:lnTo>
                <a:lnTo>
                  <a:pt x="244518" y="3857"/>
                </a:lnTo>
                <a:lnTo>
                  <a:pt x="199587" y="14954"/>
                </a:lnTo>
                <a:lnTo>
                  <a:pt x="157708" y="32688"/>
                </a:lnTo>
                <a:lnTo>
                  <a:pt x="119469" y="56459"/>
                </a:lnTo>
                <a:lnTo>
                  <a:pt x="85467" y="85665"/>
                </a:lnTo>
                <a:lnTo>
                  <a:pt x="56301" y="119707"/>
                </a:lnTo>
                <a:lnTo>
                  <a:pt x="32571" y="157982"/>
                </a:lnTo>
                <a:lnTo>
                  <a:pt x="14877" y="199891"/>
                </a:lnTo>
                <a:lnTo>
                  <a:pt x="3820" y="244833"/>
                </a:lnTo>
                <a:lnTo>
                  <a:pt x="0" y="292205"/>
                </a:lnTo>
                <a:lnTo>
                  <a:pt x="3822" y="339598"/>
                </a:lnTo>
                <a:lnTo>
                  <a:pt x="14887" y="384556"/>
                </a:lnTo>
                <a:lnTo>
                  <a:pt x="32595" y="426478"/>
                </a:lnTo>
                <a:lnTo>
                  <a:pt x="56343" y="464762"/>
                </a:lnTo>
                <a:lnTo>
                  <a:pt x="85531" y="498807"/>
                </a:lnTo>
                <a:lnTo>
                  <a:pt x="119557" y="528011"/>
                </a:lnTo>
                <a:lnTo>
                  <a:pt x="157820" y="551772"/>
                </a:lnTo>
                <a:lnTo>
                  <a:pt x="199719" y="569489"/>
                </a:lnTo>
                <a:lnTo>
                  <a:pt x="244652" y="580561"/>
                </a:lnTo>
                <a:lnTo>
                  <a:pt x="292019" y="584385"/>
                </a:lnTo>
                <a:lnTo>
                  <a:pt x="339386" y="580561"/>
                </a:lnTo>
                <a:lnTo>
                  <a:pt x="384320" y="569489"/>
                </a:lnTo>
                <a:lnTo>
                  <a:pt x="426220" y="551772"/>
                </a:lnTo>
                <a:lnTo>
                  <a:pt x="464485" y="528011"/>
                </a:lnTo>
                <a:lnTo>
                  <a:pt x="498513" y="498807"/>
                </a:lnTo>
                <a:lnTo>
                  <a:pt x="527703" y="464762"/>
                </a:lnTo>
                <a:lnTo>
                  <a:pt x="543949" y="438574"/>
                </a:lnTo>
                <a:lnTo>
                  <a:pt x="292019" y="438574"/>
                </a:lnTo>
                <a:lnTo>
                  <a:pt x="269829" y="420225"/>
                </a:lnTo>
                <a:lnTo>
                  <a:pt x="221012" y="373275"/>
                </a:lnTo>
                <a:lnTo>
                  <a:pt x="172194" y="309872"/>
                </a:lnTo>
                <a:lnTo>
                  <a:pt x="150004" y="242161"/>
                </a:lnTo>
                <a:lnTo>
                  <a:pt x="156869" y="213350"/>
                </a:lnTo>
                <a:lnTo>
                  <a:pt x="175127" y="188603"/>
                </a:lnTo>
                <a:lnTo>
                  <a:pt x="201275" y="172679"/>
                </a:lnTo>
                <a:lnTo>
                  <a:pt x="231809" y="170338"/>
                </a:lnTo>
                <a:lnTo>
                  <a:pt x="556738" y="170338"/>
                </a:lnTo>
                <a:lnTo>
                  <a:pt x="551525" y="157982"/>
                </a:lnTo>
                <a:lnTo>
                  <a:pt x="527803" y="119707"/>
                </a:lnTo>
                <a:lnTo>
                  <a:pt x="498642" y="85665"/>
                </a:lnTo>
                <a:lnTo>
                  <a:pt x="464643" y="56459"/>
                </a:lnTo>
                <a:lnTo>
                  <a:pt x="426407" y="32688"/>
                </a:lnTo>
                <a:lnTo>
                  <a:pt x="384534" y="14954"/>
                </a:lnTo>
                <a:lnTo>
                  <a:pt x="339626" y="3857"/>
                </a:lnTo>
                <a:lnTo>
                  <a:pt x="292282" y="0"/>
                </a:lnTo>
                <a:close/>
              </a:path>
              <a:path w="584200" h="584835">
                <a:moveTo>
                  <a:pt x="556738" y="170338"/>
                </a:moveTo>
                <a:lnTo>
                  <a:pt x="352229" y="170338"/>
                </a:lnTo>
                <a:lnTo>
                  <a:pt x="382763" y="172679"/>
                </a:lnTo>
                <a:lnTo>
                  <a:pt x="408911" y="188603"/>
                </a:lnTo>
                <a:lnTo>
                  <a:pt x="427169" y="213350"/>
                </a:lnTo>
                <a:lnTo>
                  <a:pt x="434033" y="242161"/>
                </a:lnTo>
                <a:lnTo>
                  <a:pt x="411844" y="309872"/>
                </a:lnTo>
                <a:lnTo>
                  <a:pt x="363026" y="373275"/>
                </a:lnTo>
                <a:lnTo>
                  <a:pt x="314209" y="420225"/>
                </a:lnTo>
                <a:lnTo>
                  <a:pt x="292019" y="438574"/>
                </a:lnTo>
                <a:lnTo>
                  <a:pt x="543949" y="438574"/>
                </a:lnTo>
                <a:lnTo>
                  <a:pt x="551453" y="426478"/>
                </a:lnTo>
                <a:lnTo>
                  <a:pt x="569162" y="384556"/>
                </a:lnTo>
                <a:lnTo>
                  <a:pt x="580229" y="339598"/>
                </a:lnTo>
                <a:lnTo>
                  <a:pt x="584051" y="292205"/>
                </a:lnTo>
                <a:lnTo>
                  <a:pt x="580250" y="244833"/>
                </a:lnTo>
                <a:lnTo>
                  <a:pt x="569207" y="199891"/>
                </a:lnTo>
                <a:lnTo>
                  <a:pt x="556738" y="170338"/>
                </a:lnTo>
                <a:close/>
              </a:path>
              <a:path w="584200" h="584835">
                <a:moveTo>
                  <a:pt x="352229" y="170338"/>
                </a:moveTo>
                <a:lnTo>
                  <a:pt x="231809" y="170338"/>
                </a:lnTo>
                <a:lnTo>
                  <a:pt x="263225" y="186339"/>
                </a:lnTo>
                <a:lnTo>
                  <a:pt x="292019" y="225441"/>
                </a:lnTo>
                <a:lnTo>
                  <a:pt x="320813" y="186339"/>
                </a:lnTo>
                <a:lnTo>
                  <a:pt x="352229" y="170338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5496" y="6381292"/>
            <a:ext cx="166877" cy="1615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487" y="267970"/>
            <a:ext cx="6701408" cy="4861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3971" y="3206750"/>
            <a:ext cx="3127375" cy="2944495"/>
            <a:chOff x="383971" y="3206750"/>
            <a:chExt cx="3127375" cy="2944495"/>
          </a:xfrm>
        </p:grpSpPr>
        <p:sp>
          <p:nvSpPr>
            <p:cNvPr id="5" name="object 5"/>
            <p:cNvSpPr/>
            <p:nvPr/>
          </p:nvSpPr>
          <p:spPr>
            <a:xfrm>
              <a:off x="383971" y="3206750"/>
              <a:ext cx="3127375" cy="2944495"/>
            </a:xfrm>
            <a:custGeom>
              <a:avLst/>
              <a:gdLst/>
              <a:ahLst/>
              <a:cxnLst/>
              <a:rect l="l" t="t" r="r" b="b"/>
              <a:pathLst>
                <a:path w="3127375" h="2944495">
                  <a:moveTo>
                    <a:pt x="2606116" y="2475534"/>
                  </a:moveTo>
                  <a:lnTo>
                    <a:pt x="1824304" y="2475534"/>
                  </a:lnTo>
                  <a:lnTo>
                    <a:pt x="2568524" y="2944190"/>
                  </a:lnTo>
                  <a:lnTo>
                    <a:pt x="2606116" y="2475534"/>
                  </a:lnTo>
                  <a:close/>
                </a:path>
                <a:path w="3127375" h="2944495">
                  <a:moveTo>
                    <a:pt x="2714701" y="0"/>
                  </a:moveTo>
                  <a:lnTo>
                    <a:pt x="412597" y="0"/>
                  </a:lnTo>
                  <a:lnTo>
                    <a:pt x="364479" y="2774"/>
                  </a:lnTo>
                  <a:lnTo>
                    <a:pt x="317991" y="10893"/>
                  </a:lnTo>
                  <a:lnTo>
                    <a:pt x="273443" y="24046"/>
                  </a:lnTo>
                  <a:lnTo>
                    <a:pt x="231145" y="41925"/>
                  </a:lnTo>
                  <a:lnTo>
                    <a:pt x="191406" y="64220"/>
                  </a:lnTo>
                  <a:lnTo>
                    <a:pt x="154536" y="90623"/>
                  </a:lnTo>
                  <a:lnTo>
                    <a:pt x="120845" y="120824"/>
                  </a:lnTo>
                  <a:lnTo>
                    <a:pt x="90641" y="154514"/>
                  </a:lnTo>
                  <a:lnTo>
                    <a:pt x="64235" y="191385"/>
                  </a:lnTo>
                  <a:lnTo>
                    <a:pt x="41936" y="231127"/>
                  </a:lnTo>
                  <a:lnTo>
                    <a:pt x="24053" y="273430"/>
                  </a:lnTo>
                  <a:lnTo>
                    <a:pt x="10896" y="317987"/>
                  </a:lnTo>
                  <a:lnTo>
                    <a:pt x="2775" y="364487"/>
                  </a:lnTo>
                  <a:lnTo>
                    <a:pt x="0" y="412623"/>
                  </a:lnTo>
                  <a:lnTo>
                    <a:pt x="0" y="2062988"/>
                  </a:lnTo>
                  <a:lnTo>
                    <a:pt x="2775" y="2111098"/>
                  </a:lnTo>
                  <a:lnTo>
                    <a:pt x="10896" y="2157579"/>
                  </a:lnTo>
                  <a:lnTo>
                    <a:pt x="24053" y="2202120"/>
                  </a:lnTo>
                  <a:lnTo>
                    <a:pt x="41936" y="2244413"/>
                  </a:lnTo>
                  <a:lnTo>
                    <a:pt x="64235" y="2284147"/>
                  </a:lnTo>
                  <a:lnTo>
                    <a:pt x="90641" y="2321012"/>
                  </a:lnTo>
                  <a:lnTo>
                    <a:pt x="120845" y="2354700"/>
                  </a:lnTo>
                  <a:lnTo>
                    <a:pt x="154536" y="2384901"/>
                  </a:lnTo>
                  <a:lnTo>
                    <a:pt x="191406" y="2411304"/>
                  </a:lnTo>
                  <a:lnTo>
                    <a:pt x="231145" y="2433602"/>
                  </a:lnTo>
                  <a:lnTo>
                    <a:pt x="273443" y="2451483"/>
                  </a:lnTo>
                  <a:lnTo>
                    <a:pt x="317991" y="2464638"/>
                  </a:lnTo>
                  <a:lnTo>
                    <a:pt x="364479" y="2472759"/>
                  </a:lnTo>
                  <a:lnTo>
                    <a:pt x="412597" y="2475534"/>
                  </a:lnTo>
                  <a:lnTo>
                    <a:pt x="2714701" y="2475534"/>
                  </a:lnTo>
                  <a:lnTo>
                    <a:pt x="2762836" y="2472759"/>
                  </a:lnTo>
                  <a:lnTo>
                    <a:pt x="2809336" y="2464638"/>
                  </a:lnTo>
                  <a:lnTo>
                    <a:pt x="2853893" y="2451483"/>
                  </a:lnTo>
                  <a:lnTo>
                    <a:pt x="2896197" y="2433602"/>
                  </a:lnTo>
                  <a:lnTo>
                    <a:pt x="2935938" y="2411304"/>
                  </a:lnTo>
                  <a:lnTo>
                    <a:pt x="2972809" y="2384901"/>
                  </a:lnTo>
                  <a:lnTo>
                    <a:pt x="3006499" y="2354700"/>
                  </a:lnTo>
                  <a:lnTo>
                    <a:pt x="3036700" y="2321012"/>
                  </a:lnTo>
                  <a:lnTo>
                    <a:pt x="3063103" y="2284147"/>
                  </a:lnTo>
                  <a:lnTo>
                    <a:pt x="3085398" y="2244413"/>
                  </a:lnTo>
                  <a:lnTo>
                    <a:pt x="3103277" y="2202120"/>
                  </a:lnTo>
                  <a:lnTo>
                    <a:pt x="3116430" y="2157579"/>
                  </a:lnTo>
                  <a:lnTo>
                    <a:pt x="3124549" y="2111098"/>
                  </a:lnTo>
                  <a:lnTo>
                    <a:pt x="3127324" y="2062988"/>
                  </a:lnTo>
                  <a:lnTo>
                    <a:pt x="3127324" y="412623"/>
                  </a:lnTo>
                  <a:lnTo>
                    <a:pt x="3124549" y="364487"/>
                  </a:lnTo>
                  <a:lnTo>
                    <a:pt x="3116430" y="317987"/>
                  </a:lnTo>
                  <a:lnTo>
                    <a:pt x="3103277" y="273430"/>
                  </a:lnTo>
                  <a:lnTo>
                    <a:pt x="3085398" y="231127"/>
                  </a:lnTo>
                  <a:lnTo>
                    <a:pt x="3063103" y="191385"/>
                  </a:lnTo>
                  <a:lnTo>
                    <a:pt x="3036700" y="154514"/>
                  </a:lnTo>
                  <a:lnTo>
                    <a:pt x="3006499" y="120824"/>
                  </a:lnTo>
                  <a:lnTo>
                    <a:pt x="2972809" y="90623"/>
                  </a:lnTo>
                  <a:lnTo>
                    <a:pt x="2935938" y="64220"/>
                  </a:lnTo>
                  <a:lnTo>
                    <a:pt x="2896197" y="41925"/>
                  </a:lnTo>
                  <a:lnTo>
                    <a:pt x="2853893" y="24046"/>
                  </a:lnTo>
                  <a:lnTo>
                    <a:pt x="2809336" y="10893"/>
                  </a:lnTo>
                  <a:lnTo>
                    <a:pt x="2762836" y="2774"/>
                  </a:lnTo>
                  <a:lnTo>
                    <a:pt x="2714701" y="0"/>
                  </a:lnTo>
                  <a:close/>
                </a:path>
              </a:pathLst>
            </a:custGeom>
            <a:solidFill>
              <a:srgbClr val="F6D1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493" y="3441827"/>
              <a:ext cx="2397379" cy="257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93" y="3685666"/>
              <a:ext cx="1926589" cy="257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493" y="3929506"/>
              <a:ext cx="2773553" cy="2575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493" y="4173347"/>
              <a:ext cx="2825495" cy="2575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493" y="4417186"/>
              <a:ext cx="2580004" cy="2575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493" y="4660976"/>
              <a:ext cx="2600579" cy="257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493" y="4905120"/>
              <a:ext cx="2534030" cy="2575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9790" y="5187060"/>
              <a:ext cx="457200" cy="2575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7158" y="5187060"/>
              <a:ext cx="1444624" cy="25755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55396" y="1189355"/>
            <a:ext cx="3571240" cy="1733550"/>
            <a:chOff x="355396" y="1189355"/>
            <a:chExt cx="3571240" cy="1733550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396" y="1189355"/>
              <a:ext cx="484632" cy="4526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712" y="1189355"/>
              <a:ext cx="2407158" cy="4526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396" y="1616024"/>
              <a:ext cx="545592" cy="452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192" y="1616024"/>
              <a:ext cx="3298444" cy="4529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5396" y="2043049"/>
              <a:ext cx="457200" cy="4526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996" y="2043049"/>
              <a:ext cx="2509901" cy="4526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5396" y="2469769"/>
              <a:ext cx="408431" cy="4526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612" y="2469769"/>
              <a:ext cx="1339215" cy="45262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995673" y="1331086"/>
            <a:ext cx="4379595" cy="629920"/>
            <a:chOff x="3995673" y="1331086"/>
            <a:chExt cx="4379595" cy="629920"/>
          </a:xfrm>
        </p:grpSpPr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95673" y="1331086"/>
              <a:ext cx="4379087" cy="3246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5673" y="1635886"/>
              <a:ext cx="1173822" cy="32461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568697" y="2097277"/>
            <a:ext cx="3267075" cy="325120"/>
            <a:chOff x="4568697" y="2097277"/>
            <a:chExt cx="3267075" cy="325120"/>
          </a:xfrm>
        </p:grpSpPr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69586" y="2097277"/>
              <a:ext cx="1093851" cy="3246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68697" y="2346705"/>
              <a:ext cx="972819" cy="15240"/>
            </a:xfrm>
            <a:custGeom>
              <a:avLst/>
              <a:gdLst/>
              <a:ahLst/>
              <a:cxnLst/>
              <a:rect l="l" t="t" r="r" b="b"/>
              <a:pathLst>
                <a:path w="972820" h="15239">
                  <a:moveTo>
                    <a:pt x="972312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72312" y="15239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01334" y="2097277"/>
              <a:ext cx="2234057" cy="32461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568697" y="2706877"/>
            <a:ext cx="3933190" cy="629920"/>
            <a:chOff x="4568697" y="2706877"/>
            <a:chExt cx="3933190" cy="629920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9586" y="2706877"/>
              <a:ext cx="1983486" cy="3246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68697" y="2956305"/>
              <a:ext cx="1873250" cy="15240"/>
            </a:xfrm>
            <a:custGeom>
              <a:avLst/>
              <a:gdLst/>
              <a:ahLst/>
              <a:cxnLst/>
              <a:rect l="l" t="t" r="r" b="b"/>
              <a:pathLst>
                <a:path w="1873250" h="15239">
                  <a:moveTo>
                    <a:pt x="187299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872996" y="15240"/>
                  </a:lnTo>
                  <a:lnTo>
                    <a:pt x="187299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42836" y="2706877"/>
              <a:ext cx="2059051" cy="3246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69586" y="3011677"/>
              <a:ext cx="2610739" cy="32461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4569586" y="3621659"/>
            <a:ext cx="2202180" cy="325120"/>
            <a:chOff x="4569586" y="3621659"/>
            <a:chExt cx="2202180" cy="325120"/>
          </a:xfrm>
        </p:grpSpPr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9586" y="3621659"/>
              <a:ext cx="870508" cy="3246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95010" y="3621659"/>
              <a:ext cx="1476629" cy="324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94121" y="3870706"/>
              <a:ext cx="1353820" cy="15240"/>
            </a:xfrm>
            <a:custGeom>
              <a:avLst/>
              <a:gdLst/>
              <a:ahLst/>
              <a:cxnLst/>
              <a:rect l="l" t="t" r="r" b="b"/>
              <a:pathLst>
                <a:path w="1353820" h="15239">
                  <a:moveTo>
                    <a:pt x="135331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353311" y="15240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568697" y="4231259"/>
            <a:ext cx="3853815" cy="629920"/>
            <a:chOff x="4568697" y="4231259"/>
            <a:chExt cx="3853815" cy="629920"/>
          </a:xfrm>
        </p:grpSpPr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9586" y="4231259"/>
              <a:ext cx="1641093" cy="3246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68697" y="4489450"/>
              <a:ext cx="1515110" cy="18415"/>
            </a:xfrm>
            <a:custGeom>
              <a:avLst/>
              <a:gdLst/>
              <a:ahLst/>
              <a:cxnLst/>
              <a:rect l="l" t="t" r="r" b="b"/>
              <a:pathLst>
                <a:path w="1515110" h="18414">
                  <a:moveTo>
                    <a:pt x="1514855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514855" y="18287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39306" y="4231259"/>
              <a:ext cx="2283079" cy="3246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9586" y="4536059"/>
              <a:ext cx="3002026" cy="32461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568697" y="5145913"/>
            <a:ext cx="2803525" cy="325120"/>
            <a:chOff x="4568697" y="5145913"/>
            <a:chExt cx="2803525" cy="325120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69586" y="5145913"/>
              <a:ext cx="2802255" cy="3246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568697" y="5403850"/>
              <a:ext cx="2668905" cy="18415"/>
            </a:xfrm>
            <a:custGeom>
              <a:avLst/>
              <a:gdLst/>
              <a:ahLst/>
              <a:cxnLst/>
              <a:rect l="l" t="t" r="r" b="b"/>
              <a:pathLst>
                <a:path w="2668904" h="18414">
                  <a:moveTo>
                    <a:pt x="2668524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668524" y="18287"/>
                  </a:lnTo>
                  <a:lnTo>
                    <a:pt x="266852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/>
          <p:nvPr/>
        </p:nvSpPr>
        <p:spPr>
          <a:xfrm>
            <a:off x="4106824" y="2789110"/>
            <a:ext cx="280670" cy="402590"/>
          </a:xfrm>
          <a:custGeom>
            <a:avLst/>
            <a:gdLst/>
            <a:ahLst/>
            <a:cxnLst/>
            <a:rect l="l" t="t" r="r" b="b"/>
            <a:pathLst>
              <a:path w="280670" h="402589">
                <a:moveTo>
                  <a:pt x="149148" y="311531"/>
                </a:moveTo>
                <a:lnTo>
                  <a:pt x="58750" y="311531"/>
                </a:lnTo>
                <a:lnTo>
                  <a:pt x="58750" y="331609"/>
                </a:lnTo>
                <a:lnTo>
                  <a:pt x="149148" y="331609"/>
                </a:lnTo>
                <a:lnTo>
                  <a:pt x="149148" y="311531"/>
                </a:lnTo>
                <a:close/>
              </a:path>
              <a:path w="280670" h="402589">
                <a:moveTo>
                  <a:pt x="149148" y="231241"/>
                </a:moveTo>
                <a:lnTo>
                  <a:pt x="58750" y="231241"/>
                </a:lnTo>
                <a:lnTo>
                  <a:pt x="58750" y="251320"/>
                </a:lnTo>
                <a:lnTo>
                  <a:pt x="149148" y="251320"/>
                </a:lnTo>
                <a:lnTo>
                  <a:pt x="149148" y="231241"/>
                </a:lnTo>
                <a:close/>
              </a:path>
              <a:path w="280670" h="402589">
                <a:moveTo>
                  <a:pt x="149148" y="150952"/>
                </a:moveTo>
                <a:lnTo>
                  <a:pt x="58750" y="150952"/>
                </a:lnTo>
                <a:lnTo>
                  <a:pt x="58750" y="171030"/>
                </a:lnTo>
                <a:lnTo>
                  <a:pt x="149148" y="171030"/>
                </a:lnTo>
                <a:lnTo>
                  <a:pt x="149148" y="150952"/>
                </a:lnTo>
                <a:close/>
              </a:path>
              <a:path w="280670" h="402589">
                <a:moveTo>
                  <a:pt x="149148" y="70662"/>
                </a:moveTo>
                <a:lnTo>
                  <a:pt x="58750" y="70662"/>
                </a:lnTo>
                <a:lnTo>
                  <a:pt x="58750" y="90728"/>
                </a:lnTo>
                <a:lnTo>
                  <a:pt x="149148" y="90728"/>
                </a:lnTo>
                <a:lnTo>
                  <a:pt x="149148" y="70662"/>
                </a:lnTo>
                <a:close/>
              </a:path>
              <a:path w="280670" h="402589">
                <a:moveTo>
                  <a:pt x="221462" y="301498"/>
                </a:moveTo>
                <a:lnTo>
                  <a:pt x="185305" y="301498"/>
                </a:lnTo>
                <a:lnTo>
                  <a:pt x="185305" y="341642"/>
                </a:lnTo>
                <a:lnTo>
                  <a:pt x="221462" y="341642"/>
                </a:lnTo>
                <a:lnTo>
                  <a:pt x="221462" y="301498"/>
                </a:lnTo>
                <a:close/>
              </a:path>
              <a:path w="280670" h="402589">
                <a:moveTo>
                  <a:pt x="221462" y="221208"/>
                </a:moveTo>
                <a:lnTo>
                  <a:pt x="185305" y="221208"/>
                </a:lnTo>
                <a:lnTo>
                  <a:pt x="185305" y="261353"/>
                </a:lnTo>
                <a:lnTo>
                  <a:pt x="221462" y="261353"/>
                </a:lnTo>
                <a:lnTo>
                  <a:pt x="221462" y="221208"/>
                </a:lnTo>
                <a:close/>
              </a:path>
              <a:path w="280670" h="402589">
                <a:moveTo>
                  <a:pt x="221462" y="140919"/>
                </a:moveTo>
                <a:lnTo>
                  <a:pt x="185305" y="140919"/>
                </a:lnTo>
                <a:lnTo>
                  <a:pt x="185305" y="181063"/>
                </a:lnTo>
                <a:lnTo>
                  <a:pt x="221462" y="181063"/>
                </a:lnTo>
                <a:lnTo>
                  <a:pt x="221462" y="140919"/>
                </a:lnTo>
                <a:close/>
              </a:path>
              <a:path w="280670" h="402589">
                <a:moveTo>
                  <a:pt x="221462" y="60629"/>
                </a:moveTo>
                <a:lnTo>
                  <a:pt x="185305" y="60629"/>
                </a:lnTo>
                <a:lnTo>
                  <a:pt x="185305" y="100774"/>
                </a:lnTo>
                <a:lnTo>
                  <a:pt x="221462" y="100774"/>
                </a:lnTo>
                <a:lnTo>
                  <a:pt x="221462" y="60629"/>
                </a:lnTo>
                <a:close/>
              </a:path>
              <a:path w="280670" h="402589">
                <a:moveTo>
                  <a:pt x="280212" y="0"/>
                </a:moveTo>
                <a:lnTo>
                  <a:pt x="253098" y="0"/>
                </a:lnTo>
                <a:lnTo>
                  <a:pt x="253098" y="30746"/>
                </a:lnTo>
                <a:lnTo>
                  <a:pt x="253098" y="371513"/>
                </a:lnTo>
                <a:lnTo>
                  <a:pt x="27114" y="371513"/>
                </a:lnTo>
                <a:lnTo>
                  <a:pt x="27114" y="30746"/>
                </a:lnTo>
                <a:lnTo>
                  <a:pt x="253098" y="30746"/>
                </a:lnTo>
                <a:lnTo>
                  <a:pt x="253098" y="0"/>
                </a:lnTo>
                <a:lnTo>
                  <a:pt x="0" y="0"/>
                </a:lnTo>
                <a:lnTo>
                  <a:pt x="0" y="30746"/>
                </a:lnTo>
                <a:lnTo>
                  <a:pt x="0" y="371513"/>
                </a:lnTo>
                <a:lnTo>
                  <a:pt x="0" y="402247"/>
                </a:lnTo>
                <a:lnTo>
                  <a:pt x="280212" y="402247"/>
                </a:lnTo>
                <a:lnTo>
                  <a:pt x="280212" y="371754"/>
                </a:lnTo>
                <a:lnTo>
                  <a:pt x="280212" y="371513"/>
                </a:lnTo>
                <a:lnTo>
                  <a:pt x="280212" y="30746"/>
                </a:lnTo>
                <a:lnTo>
                  <a:pt x="280212" y="30518"/>
                </a:lnTo>
                <a:lnTo>
                  <a:pt x="280212" y="0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/>
          <p:cNvGrpSpPr/>
          <p:nvPr/>
        </p:nvGrpSpPr>
        <p:grpSpPr>
          <a:xfrm>
            <a:off x="4048973" y="2163610"/>
            <a:ext cx="396240" cy="291465"/>
            <a:chOff x="4048973" y="2163610"/>
            <a:chExt cx="396240" cy="291465"/>
          </a:xfrm>
        </p:grpSpPr>
        <p:sp>
          <p:nvSpPr>
            <p:cNvPr id="50" name="object 50"/>
            <p:cNvSpPr/>
            <p:nvPr/>
          </p:nvSpPr>
          <p:spPr>
            <a:xfrm>
              <a:off x="4119480" y="2163610"/>
              <a:ext cx="325755" cy="251460"/>
            </a:xfrm>
            <a:custGeom>
              <a:avLst/>
              <a:gdLst/>
              <a:ahLst/>
              <a:cxnLst/>
              <a:rect l="l" t="t" r="r" b="b"/>
              <a:pathLst>
                <a:path w="325754" h="251460">
                  <a:moveTo>
                    <a:pt x="307339" y="0"/>
                  </a:moveTo>
                  <a:lnTo>
                    <a:pt x="18078" y="0"/>
                  </a:lnTo>
                  <a:lnTo>
                    <a:pt x="11059" y="1583"/>
                  </a:lnTo>
                  <a:lnTo>
                    <a:pt x="5310" y="5896"/>
                  </a:lnTo>
                  <a:lnTo>
                    <a:pt x="1426" y="12278"/>
                  </a:lnTo>
                  <a:lnTo>
                    <a:pt x="0" y="20072"/>
                  </a:lnTo>
                  <a:lnTo>
                    <a:pt x="0" y="92836"/>
                  </a:lnTo>
                  <a:lnTo>
                    <a:pt x="10847" y="90327"/>
                  </a:lnTo>
                  <a:lnTo>
                    <a:pt x="27118" y="91331"/>
                  </a:lnTo>
                  <a:lnTo>
                    <a:pt x="27118" y="30109"/>
                  </a:lnTo>
                  <a:lnTo>
                    <a:pt x="298299" y="30109"/>
                  </a:lnTo>
                  <a:lnTo>
                    <a:pt x="298300" y="220800"/>
                  </a:lnTo>
                  <a:lnTo>
                    <a:pt x="145082" y="220800"/>
                  </a:lnTo>
                  <a:lnTo>
                    <a:pt x="119320" y="250909"/>
                  </a:lnTo>
                  <a:lnTo>
                    <a:pt x="307339" y="250909"/>
                  </a:lnTo>
                  <a:lnTo>
                    <a:pt x="314359" y="249325"/>
                  </a:lnTo>
                  <a:lnTo>
                    <a:pt x="320107" y="245012"/>
                  </a:lnTo>
                  <a:lnTo>
                    <a:pt x="323991" y="238630"/>
                  </a:lnTo>
                  <a:lnTo>
                    <a:pt x="325418" y="230836"/>
                  </a:lnTo>
                  <a:lnTo>
                    <a:pt x="325418" y="20072"/>
                  </a:lnTo>
                  <a:lnTo>
                    <a:pt x="323991" y="12278"/>
                  </a:lnTo>
                  <a:lnTo>
                    <a:pt x="320107" y="5896"/>
                  </a:lnTo>
                  <a:lnTo>
                    <a:pt x="314358" y="1583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8973" y="2274010"/>
              <a:ext cx="237792" cy="18065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066147" y="3672121"/>
            <a:ext cx="361950" cy="311785"/>
            <a:chOff x="4066147" y="3672121"/>
            <a:chExt cx="361950" cy="311785"/>
          </a:xfrm>
        </p:grpSpPr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04787" y="3727124"/>
              <a:ext cx="278752" cy="19501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066146" y="3672128"/>
              <a:ext cx="361950" cy="311785"/>
            </a:xfrm>
            <a:custGeom>
              <a:avLst/>
              <a:gdLst/>
              <a:ahLst/>
              <a:cxnLst/>
              <a:rect l="l" t="t" r="r" b="b"/>
              <a:pathLst>
                <a:path w="361950" h="311785">
                  <a:moveTo>
                    <a:pt x="361569" y="0"/>
                  </a:moveTo>
                  <a:lnTo>
                    <a:pt x="0" y="0"/>
                  </a:lnTo>
                  <a:lnTo>
                    <a:pt x="0" y="29400"/>
                  </a:lnTo>
                  <a:lnTo>
                    <a:pt x="0" y="280631"/>
                  </a:lnTo>
                  <a:lnTo>
                    <a:pt x="0" y="311378"/>
                  </a:lnTo>
                  <a:lnTo>
                    <a:pt x="361569" y="311378"/>
                  </a:lnTo>
                  <a:lnTo>
                    <a:pt x="361569" y="280822"/>
                  </a:lnTo>
                  <a:lnTo>
                    <a:pt x="361569" y="280631"/>
                  </a:lnTo>
                  <a:lnTo>
                    <a:pt x="361569" y="29908"/>
                  </a:lnTo>
                  <a:lnTo>
                    <a:pt x="334454" y="29908"/>
                  </a:lnTo>
                  <a:lnTo>
                    <a:pt x="334454" y="280631"/>
                  </a:lnTo>
                  <a:lnTo>
                    <a:pt x="27114" y="280631"/>
                  </a:lnTo>
                  <a:lnTo>
                    <a:pt x="27114" y="29400"/>
                  </a:lnTo>
                  <a:lnTo>
                    <a:pt x="361569" y="29400"/>
                  </a:lnTo>
                  <a:lnTo>
                    <a:pt x="361569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/>
          <p:nvPr/>
        </p:nvSpPr>
        <p:spPr>
          <a:xfrm>
            <a:off x="4057116" y="4322165"/>
            <a:ext cx="379730" cy="361315"/>
          </a:xfrm>
          <a:custGeom>
            <a:avLst/>
            <a:gdLst/>
            <a:ahLst/>
            <a:cxnLst/>
            <a:rect l="l" t="t" r="r" b="b"/>
            <a:pathLst>
              <a:path w="379729" h="361314">
                <a:moveTo>
                  <a:pt x="325399" y="212090"/>
                </a:moveTo>
                <a:lnTo>
                  <a:pt x="301929" y="187325"/>
                </a:lnTo>
                <a:lnTo>
                  <a:pt x="253085" y="135813"/>
                </a:lnTo>
                <a:lnTo>
                  <a:pt x="253085" y="221678"/>
                </a:lnTo>
                <a:lnTo>
                  <a:pt x="243205" y="255168"/>
                </a:lnTo>
                <a:lnTo>
                  <a:pt x="221449" y="286512"/>
                </a:lnTo>
                <a:lnTo>
                  <a:pt x="199694" y="309727"/>
                </a:lnTo>
                <a:lnTo>
                  <a:pt x="189814" y="318795"/>
                </a:lnTo>
                <a:lnTo>
                  <a:pt x="179920" y="309727"/>
                </a:lnTo>
                <a:lnTo>
                  <a:pt x="158178" y="286512"/>
                </a:lnTo>
                <a:lnTo>
                  <a:pt x="136423" y="255168"/>
                </a:lnTo>
                <a:lnTo>
                  <a:pt x="126542" y="221678"/>
                </a:lnTo>
                <a:lnTo>
                  <a:pt x="133121" y="200926"/>
                </a:lnTo>
                <a:lnTo>
                  <a:pt x="149377" y="187325"/>
                </a:lnTo>
                <a:lnTo>
                  <a:pt x="170027" y="188849"/>
                </a:lnTo>
                <a:lnTo>
                  <a:pt x="189814" y="213423"/>
                </a:lnTo>
                <a:lnTo>
                  <a:pt x="209588" y="188849"/>
                </a:lnTo>
                <a:lnTo>
                  <a:pt x="230238" y="187325"/>
                </a:lnTo>
                <a:lnTo>
                  <a:pt x="246494" y="200926"/>
                </a:lnTo>
                <a:lnTo>
                  <a:pt x="253085" y="221678"/>
                </a:lnTo>
                <a:lnTo>
                  <a:pt x="253085" y="135813"/>
                </a:lnTo>
                <a:lnTo>
                  <a:pt x="189814" y="69075"/>
                </a:lnTo>
                <a:lnTo>
                  <a:pt x="54216" y="212090"/>
                </a:lnTo>
                <a:lnTo>
                  <a:pt x="54216" y="361302"/>
                </a:lnTo>
                <a:lnTo>
                  <a:pt x="325399" y="361302"/>
                </a:lnTo>
                <a:lnTo>
                  <a:pt x="325399" y="318795"/>
                </a:lnTo>
                <a:lnTo>
                  <a:pt x="325399" y="212090"/>
                </a:lnTo>
                <a:close/>
              </a:path>
              <a:path w="379729" h="361314">
                <a:moveTo>
                  <a:pt x="379641" y="200494"/>
                </a:moveTo>
                <a:lnTo>
                  <a:pt x="189814" y="0"/>
                </a:lnTo>
                <a:lnTo>
                  <a:pt x="0" y="200494"/>
                </a:lnTo>
                <a:lnTo>
                  <a:pt x="20510" y="219964"/>
                </a:lnTo>
                <a:lnTo>
                  <a:pt x="189814" y="41389"/>
                </a:lnTo>
                <a:lnTo>
                  <a:pt x="359117" y="219964"/>
                </a:lnTo>
                <a:lnTo>
                  <a:pt x="379641" y="200494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93261" y="5114188"/>
            <a:ext cx="312420" cy="318135"/>
          </a:xfrm>
          <a:custGeom>
            <a:avLst/>
            <a:gdLst/>
            <a:ahLst/>
            <a:cxnLst/>
            <a:rect l="l" t="t" r="r" b="b"/>
            <a:pathLst>
              <a:path w="312420" h="318135">
                <a:moveTo>
                  <a:pt x="298297" y="32105"/>
                </a:moveTo>
                <a:lnTo>
                  <a:pt x="295821" y="19786"/>
                </a:lnTo>
                <a:lnTo>
                  <a:pt x="289052" y="9715"/>
                </a:lnTo>
                <a:lnTo>
                  <a:pt x="278993" y="2921"/>
                </a:lnTo>
                <a:lnTo>
                  <a:pt x="266687" y="406"/>
                </a:lnTo>
                <a:lnTo>
                  <a:pt x="254330" y="2921"/>
                </a:lnTo>
                <a:lnTo>
                  <a:pt x="244284" y="9715"/>
                </a:lnTo>
                <a:lnTo>
                  <a:pt x="237515" y="19786"/>
                </a:lnTo>
                <a:lnTo>
                  <a:pt x="235026" y="32105"/>
                </a:lnTo>
                <a:lnTo>
                  <a:pt x="236004" y="39903"/>
                </a:lnTo>
                <a:lnTo>
                  <a:pt x="238836" y="47155"/>
                </a:lnTo>
                <a:lnTo>
                  <a:pt x="243370" y="53492"/>
                </a:lnTo>
                <a:lnTo>
                  <a:pt x="249389" y="58610"/>
                </a:lnTo>
                <a:lnTo>
                  <a:pt x="225983" y="127076"/>
                </a:lnTo>
                <a:lnTo>
                  <a:pt x="219494" y="127076"/>
                </a:lnTo>
                <a:lnTo>
                  <a:pt x="213207" y="129032"/>
                </a:lnTo>
                <a:lnTo>
                  <a:pt x="207899" y="132727"/>
                </a:lnTo>
                <a:lnTo>
                  <a:pt x="179997" y="111785"/>
                </a:lnTo>
                <a:lnTo>
                  <a:pt x="160718" y="97320"/>
                </a:lnTo>
                <a:lnTo>
                  <a:pt x="162648" y="84899"/>
                </a:lnTo>
                <a:lnTo>
                  <a:pt x="159778" y="73101"/>
                </a:lnTo>
                <a:lnTo>
                  <a:pt x="152692" y="63258"/>
                </a:lnTo>
                <a:lnTo>
                  <a:pt x="141998" y="56654"/>
                </a:lnTo>
                <a:lnTo>
                  <a:pt x="129578" y="54724"/>
                </a:lnTo>
                <a:lnTo>
                  <a:pt x="117792" y="57607"/>
                </a:lnTo>
                <a:lnTo>
                  <a:pt x="107950" y="64693"/>
                </a:lnTo>
                <a:lnTo>
                  <a:pt x="101358" y="75387"/>
                </a:lnTo>
                <a:lnTo>
                  <a:pt x="99402" y="85826"/>
                </a:lnTo>
                <a:lnTo>
                  <a:pt x="100926" y="96062"/>
                </a:lnTo>
                <a:lnTo>
                  <a:pt x="105664" y="105270"/>
                </a:lnTo>
                <a:lnTo>
                  <a:pt x="113347" y="112598"/>
                </a:lnTo>
                <a:lnTo>
                  <a:pt x="83210" y="208470"/>
                </a:lnTo>
                <a:lnTo>
                  <a:pt x="81356" y="208470"/>
                </a:lnTo>
                <a:lnTo>
                  <a:pt x="69037" y="210934"/>
                </a:lnTo>
                <a:lnTo>
                  <a:pt x="58966" y="217690"/>
                </a:lnTo>
                <a:lnTo>
                  <a:pt x="52158" y="227736"/>
                </a:lnTo>
                <a:lnTo>
                  <a:pt x="49644" y="240055"/>
                </a:lnTo>
                <a:lnTo>
                  <a:pt x="52095" y="252374"/>
                </a:lnTo>
                <a:lnTo>
                  <a:pt x="59016" y="262559"/>
                </a:lnTo>
                <a:lnTo>
                  <a:pt x="68986" y="269316"/>
                </a:lnTo>
                <a:lnTo>
                  <a:pt x="69176" y="269316"/>
                </a:lnTo>
                <a:lnTo>
                  <a:pt x="81203" y="271780"/>
                </a:lnTo>
                <a:lnTo>
                  <a:pt x="93522" y="269316"/>
                </a:lnTo>
                <a:lnTo>
                  <a:pt x="103593" y="262559"/>
                </a:lnTo>
                <a:lnTo>
                  <a:pt x="110401" y="252514"/>
                </a:lnTo>
                <a:lnTo>
                  <a:pt x="112915" y="240195"/>
                </a:lnTo>
                <a:lnTo>
                  <a:pt x="112064" y="232841"/>
                </a:lnTo>
                <a:lnTo>
                  <a:pt x="109575" y="225971"/>
                </a:lnTo>
                <a:lnTo>
                  <a:pt x="105575" y="219849"/>
                </a:lnTo>
                <a:lnTo>
                  <a:pt x="100203" y="214757"/>
                </a:lnTo>
                <a:lnTo>
                  <a:pt x="130619" y="118021"/>
                </a:lnTo>
                <a:lnTo>
                  <a:pt x="137807" y="118021"/>
                </a:lnTo>
                <a:lnTo>
                  <a:pt x="144437" y="115824"/>
                </a:lnTo>
                <a:lnTo>
                  <a:pt x="149872" y="111785"/>
                </a:lnTo>
                <a:lnTo>
                  <a:pt x="196646" y="146837"/>
                </a:lnTo>
                <a:lnTo>
                  <a:pt x="195148" y="150622"/>
                </a:lnTo>
                <a:lnTo>
                  <a:pt x="194360" y="154647"/>
                </a:lnTo>
                <a:lnTo>
                  <a:pt x="194348" y="158750"/>
                </a:lnTo>
                <a:lnTo>
                  <a:pt x="196837" y="171069"/>
                </a:lnTo>
                <a:lnTo>
                  <a:pt x="203631" y="181127"/>
                </a:lnTo>
                <a:lnTo>
                  <a:pt x="213715" y="187909"/>
                </a:lnTo>
                <a:lnTo>
                  <a:pt x="225971" y="190398"/>
                </a:lnTo>
                <a:lnTo>
                  <a:pt x="238290" y="187909"/>
                </a:lnTo>
                <a:lnTo>
                  <a:pt x="248348" y="181127"/>
                </a:lnTo>
                <a:lnTo>
                  <a:pt x="255130" y="171069"/>
                </a:lnTo>
                <a:lnTo>
                  <a:pt x="257619" y="158750"/>
                </a:lnTo>
                <a:lnTo>
                  <a:pt x="256641" y="150939"/>
                </a:lnTo>
                <a:lnTo>
                  <a:pt x="253822" y="143700"/>
                </a:lnTo>
                <a:lnTo>
                  <a:pt x="249326" y="137375"/>
                </a:lnTo>
                <a:lnTo>
                  <a:pt x="243865" y="132727"/>
                </a:lnTo>
                <a:lnTo>
                  <a:pt x="243344" y="132270"/>
                </a:lnTo>
                <a:lnTo>
                  <a:pt x="266661" y="63754"/>
                </a:lnTo>
                <a:lnTo>
                  <a:pt x="278980" y="61277"/>
                </a:lnTo>
                <a:lnTo>
                  <a:pt x="289026" y="54483"/>
                </a:lnTo>
                <a:lnTo>
                  <a:pt x="295808" y="44424"/>
                </a:lnTo>
                <a:lnTo>
                  <a:pt x="298297" y="32105"/>
                </a:lnTo>
                <a:close/>
              </a:path>
              <a:path w="312420" h="318135">
                <a:moveTo>
                  <a:pt x="311861" y="289648"/>
                </a:moveTo>
                <a:lnTo>
                  <a:pt x="27114" y="289648"/>
                </a:lnTo>
                <a:lnTo>
                  <a:pt x="27114" y="0"/>
                </a:lnTo>
                <a:lnTo>
                  <a:pt x="0" y="0"/>
                </a:lnTo>
                <a:lnTo>
                  <a:pt x="0" y="289648"/>
                </a:lnTo>
                <a:lnTo>
                  <a:pt x="0" y="317588"/>
                </a:lnTo>
                <a:lnTo>
                  <a:pt x="311861" y="317588"/>
                </a:lnTo>
                <a:lnTo>
                  <a:pt x="311861" y="289648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2740" y="2164410"/>
            <a:ext cx="619505" cy="7135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46782" y="2164410"/>
            <a:ext cx="6390005" cy="1317625"/>
            <a:chOff x="1946782" y="2164410"/>
            <a:chExt cx="6390005" cy="13176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6782" y="2164410"/>
              <a:ext cx="4159250" cy="713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8664" y="2164410"/>
              <a:ext cx="515721" cy="713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6601" y="2164410"/>
              <a:ext cx="2249804" cy="7135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6782" y="2768472"/>
              <a:ext cx="3421253" cy="713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8074025" cy="808355"/>
            <a:chOff x="354482" y="243281"/>
            <a:chExt cx="8074025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8073644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2066670" cy="4373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5496" y="6381292"/>
            <a:ext cx="150875" cy="1615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7148" y="1266825"/>
            <a:ext cx="7458075" cy="1069340"/>
            <a:chOff x="857148" y="1266825"/>
            <a:chExt cx="7458075" cy="1069340"/>
          </a:xfrm>
        </p:grpSpPr>
        <p:sp>
          <p:nvSpPr>
            <p:cNvPr id="7" name="object 7"/>
            <p:cNvSpPr/>
            <p:nvPr/>
          </p:nvSpPr>
          <p:spPr>
            <a:xfrm>
              <a:off x="2777743" y="1373251"/>
              <a:ext cx="5530850" cy="845185"/>
            </a:xfrm>
            <a:custGeom>
              <a:avLst/>
              <a:gdLst/>
              <a:ahLst/>
              <a:cxnLst/>
              <a:rect l="l" t="t" r="r" b="b"/>
              <a:pathLst>
                <a:path w="5530850" h="845185">
                  <a:moveTo>
                    <a:pt x="5389753" y="0"/>
                  </a:moveTo>
                  <a:lnTo>
                    <a:pt x="0" y="0"/>
                  </a:lnTo>
                  <a:lnTo>
                    <a:pt x="0" y="845185"/>
                  </a:lnTo>
                  <a:lnTo>
                    <a:pt x="5389753" y="845185"/>
                  </a:lnTo>
                  <a:lnTo>
                    <a:pt x="5434246" y="838011"/>
                  </a:lnTo>
                  <a:lnTo>
                    <a:pt x="5472906" y="818029"/>
                  </a:lnTo>
                  <a:lnTo>
                    <a:pt x="5503403" y="787550"/>
                  </a:lnTo>
                  <a:lnTo>
                    <a:pt x="5523409" y="748884"/>
                  </a:lnTo>
                  <a:lnTo>
                    <a:pt x="5530596" y="704341"/>
                  </a:lnTo>
                  <a:lnTo>
                    <a:pt x="5530596" y="140843"/>
                  </a:lnTo>
                  <a:lnTo>
                    <a:pt x="5523409" y="96349"/>
                  </a:lnTo>
                  <a:lnTo>
                    <a:pt x="5503403" y="57689"/>
                  </a:lnTo>
                  <a:lnTo>
                    <a:pt x="5472906" y="27192"/>
                  </a:lnTo>
                  <a:lnTo>
                    <a:pt x="5434246" y="7186"/>
                  </a:lnTo>
                  <a:lnTo>
                    <a:pt x="5389753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77743" y="1373251"/>
              <a:ext cx="5530850" cy="845185"/>
            </a:xfrm>
            <a:custGeom>
              <a:avLst/>
              <a:gdLst/>
              <a:ahLst/>
              <a:cxnLst/>
              <a:rect l="l" t="t" r="r" b="b"/>
              <a:pathLst>
                <a:path w="5530850" h="845185">
                  <a:moveTo>
                    <a:pt x="5530596" y="140843"/>
                  </a:moveTo>
                  <a:lnTo>
                    <a:pt x="5530596" y="704341"/>
                  </a:lnTo>
                  <a:lnTo>
                    <a:pt x="5523409" y="748884"/>
                  </a:lnTo>
                  <a:lnTo>
                    <a:pt x="5503403" y="787550"/>
                  </a:lnTo>
                  <a:lnTo>
                    <a:pt x="5472906" y="818029"/>
                  </a:lnTo>
                  <a:lnTo>
                    <a:pt x="5434246" y="838011"/>
                  </a:lnTo>
                  <a:lnTo>
                    <a:pt x="5389753" y="845185"/>
                  </a:lnTo>
                  <a:lnTo>
                    <a:pt x="0" y="845185"/>
                  </a:lnTo>
                  <a:lnTo>
                    <a:pt x="0" y="0"/>
                  </a:lnTo>
                  <a:lnTo>
                    <a:pt x="5389753" y="0"/>
                  </a:lnTo>
                  <a:lnTo>
                    <a:pt x="5434246" y="7186"/>
                  </a:lnTo>
                  <a:lnTo>
                    <a:pt x="5472906" y="27192"/>
                  </a:lnTo>
                  <a:lnTo>
                    <a:pt x="5503403" y="57689"/>
                  </a:lnTo>
                  <a:lnTo>
                    <a:pt x="5523409" y="96349"/>
                  </a:lnTo>
                  <a:lnTo>
                    <a:pt x="5530596" y="140843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8240" y="1396619"/>
              <a:ext cx="4647819" cy="291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8240" y="1629486"/>
              <a:ext cx="4629911" cy="291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8240" y="1863216"/>
              <a:ext cx="2199005" cy="2910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3498" y="1273175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1738223" y="0"/>
                  </a:moveTo>
                  <a:lnTo>
                    <a:pt x="176098" y="0"/>
                  </a:lnTo>
                  <a:lnTo>
                    <a:pt x="129284" y="6292"/>
                  </a:lnTo>
                  <a:lnTo>
                    <a:pt x="87217" y="24050"/>
                  </a:lnTo>
                  <a:lnTo>
                    <a:pt x="51577" y="51593"/>
                  </a:lnTo>
                  <a:lnTo>
                    <a:pt x="24042" y="87244"/>
                  </a:lnTo>
                  <a:lnTo>
                    <a:pt x="6290" y="129322"/>
                  </a:lnTo>
                  <a:lnTo>
                    <a:pt x="0" y="176149"/>
                  </a:lnTo>
                  <a:lnTo>
                    <a:pt x="0" y="880490"/>
                  </a:lnTo>
                  <a:lnTo>
                    <a:pt x="6290" y="927317"/>
                  </a:lnTo>
                  <a:lnTo>
                    <a:pt x="24042" y="969395"/>
                  </a:lnTo>
                  <a:lnTo>
                    <a:pt x="51577" y="1005046"/>
                  </a:lnTo>
                  <a:lnTo>
                    <a:pt x="87217" y="1032589"/>
                  </a:lnTo>
                  <a:lnTo>
                    <a:pt x="129284" y="1050347"/>
                  </a:lnTo>
                  <a:lnTo>
                    <a:pt x="176098" y="1056639"/>
                  </a:lnTo>
                  <a:lnTo>
                    <a:pt x="1738223" y="1056639"/>
                  </a:lnTo>
                  <a:lnTo>
                    <a:pt x="1785040" y="1050347"/>
                  </a:lnTo>
                  <a:lnTo>
                    <a:pt x="1827095" y="1032589"/>
                  </a:lnTo>
                  <a:lnTo>
                    <a:pt x="1862715" y="1005046"/>
                  </a:lnTo>
                  <a:lnTo>
                    <a:pt x="1890228" y="969395"/>
                  </a:lnTo>
                  <a:lnTo>
                    <a:pt x="1907962" y="927317"/>
                  </a:lnTo>
                  <a:lnTo>
                    <a:pt x="1914245" y="880490"/>
                  </a:lnTo>
                  <a:lnTo>
                    <a:pt x="1914245" y="176149"/>
                  </a:lnTo>
                  <a:lnTo>
                    <a:pt x="1907962" y="129322"/>
                  </a:lnTo>
                  <a:lnTo>
                    <a:pt x="1890228" y="87244"/>
                  </a:lnTo>
                  <a:lnTo>
                    <a:pt x="1862715" y="51593"/>
                  </a:lnTo>
                  <a:lnTo>
                    <a:pt x="1827095" y="24050"/>
                  </a:lnTo>
                  <a:lnTo>
                    <a:pt x="1785040" y="6292"/>
                  </a:lnTo>
                  <a:lnTo>
                    <a:pt x="173822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3498" y="1273175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0" y="176149"/>
                  </a:moveTo>
                  <a:lnTo>
                    <a:pt x="6290" y="129322"/>
                  </a:lnTo>
                  <a:lnTo>
                    <a:pt x="24042" y="87244"/>
                  </a:lnTo>
                  <a:lnTo>
                    <a:pt x="51577" y="51593"/>
                  </a:lnTo>
                  <a:lnTo>
                    <a:pt x="87217" y="24050"/>
                  </a:lnTo>
                  <a:lnTo>
                    <a:pt x="129284" y="6292"/>
                  </a:lnTo>
                  <a:lnTo>
                    <a:pt x="176098" y="0"/>
                  </a:lnTo>
                  <a:lnTo>
                    <a:pt x="1738223" y="0"/>
                  </a:lnTo>
                  <a:lnTo>
                    <a:pt x="1785040" y="6292"/>
                  </a:lnTo>
                  <a:lnTo>
                    <a:pt x="1827095" y="24050"/>
                  </a:lnTo>
                  <a:lnTo>
                    <a:pt x="1862715" y="51593"/>
                  </a:lnTo>
                  <a:lnTo>
                    <a:pt x="1890228" y="87244"/>
                  </a:lnTo>
                  <a:lnTo>
                    <a:pt x="1907962" y="129322"/>
                  </a:lnTo>
                  <a:lnTo>
                    <a:pt x="1914245" y="176149"/>
                  </a:lnTo>
                  <a:lnTo>
                    <a:pt x="1914245" y="880490"/>
                  </a:lnTo>
                  <a:lnTo>
                    <a:pt x="1907962" y="927317"/>
                  </a:lnTo>
                  <a:lnTo>
                    <a:pt x="1890228" y="969395"/>
                  </a:lnTo>
                  <a:lnTo>
                    <a:pt x="1862715" y="1005046"/>
                  </a:lnTo>
                  <a:lnTo>
                    <a:pt x="1827095" y="1032589"/>
                  </a:lnTo>
                  <a:lnTo>
                    <a:pt x="1785040" y="1050347"/>
                  </a:lnTo>
                  <a:lnTo>
                    <a:pt x="1738223" y="1056639"/>
                  </a:lnTo>
                  <a:lnTo>
                    <a:pt x="176098" y="1056639"/>
                  </a:lnTo>
                  <a:lnTo>
                    <a:pt x="129284" y="1050347"/>
                  </a:lnTo>
                  <a:lnTo>
                    <a:pt x="87217" y="1032589"/>
                  </a:lnTo>
                  <a:lnTo>
                    <a:pt x="51577" y="1005046"/>
                  </a:lnTo>
                  <a:lnTo>
                    <a:pt x="24042" y="969395"/>
                  </a:lnTo>
                  <a:lnTo>
                    <a:pt x="6290" y="927317"/>
                  </a:lnTo>
                  <a:lnTo>
                    <a:pt x="0" y="880490"/>
                  </a:lnTo>
                  <a:lnTo>
                    <a:pt x="0" y="1761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5379" y="1503934"/>
              <a:ext cx="1558163" cy="3063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0997" y="1748993"/>
              <a:ext cx="987552" cy="30662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57148" y="2376297"/>
            <a:ext cx="7458075" cy="1069340"/>
            <a:chOff x="857148" y="2376297"/>
            <a:chExt cx="7458075" cy="1069340"/>
          </a:xfrm>
        </p:grpSpPr>
        <p:sp>
          <p:nvSpPr>
            <p:cNvPr id="17" name="object 17"/>
            <p:cNvSpPr/>
            <p:nvPr/>
          </p:nvSpPr>
          <p:spPr>
            <a:xfrm>
              <a:off x="2777743" y="2482596"/>
              <a:ext cx="5530850" cy="845819"/>
            </a:xfrm>
            <a:custGeom>
              <a:avLst/>
              <a:gdLst/>
              <a:ahLst/>
              <a:cxnLst/>
              <a:rect l="l" t="t" r="r" b="b"/>
              <a:pathLst>
                <a:path w="5530850" h="845820">
                  <a:moveTo>
                    <a:pt x="5389753" y="0"/>
                  </a:moveTo>
                  <a:lnTo>
                    <a:pt x="0" y="0"/>
                  </a:lnTo>
                  <a:lnTo>
                    <a:pt x="0" y="845312"/>
                  </a:lnTo>
                  <a:lnTo>
                    <a:pt x="5389753" y="845312"/>
                  </a:lnTo>
                  <a:lnTo>
                    <a:pt x="5434246" y="838125"/>
                  </a:lnTo>
                  <a:lnTo>
                    <a:pt x="5472906" y="818119"/>
                  </a:lnTo>
                  <a:lnTo>
                    <a:pt x="5503403" y="787622"/>
                  </a:lnTo>
                  <a:lnTo>
                    <a:pt x="5523409" y="748962"/>
                  </a:lnTo>
                  <a:lnTo>
                    <a:pt x="5530596" y="704468"/>
                  </a:lnTo>
                  <a:lnTo>
                    <a:pt x="5530596" y="140969"/>
                  </a:lnTo>
                  <a:lnTo>
                    <a:pt x="5523409" y="96414"/>
                  </a:lnTo>
                  <a:lnTo>
                    <a:pt x="5503403" y="57716"/>
                  </a:lnTo>
                  <a:lnTo>
                    <a:pt x="5472906" y="27200"/>
                  </a:lnTo>
                  <a:lnTo>
                    <a:pt x="5434246" y="7187"/>
                  </a:lnTo>
                  <a:lnTo>
                    <a:pt x="5389753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77743" y="2482596"/>
              <a:ext cx="5530850" cy="845819"/>
            </a:xfrm>
            <a:custGeom>
              <a:avLst/>
              <a:gdLst/>
              <a:ahLst/>
              <a:cxnLst/>
              <a:rect l="l" t="t" r="r" b="b"/>
              <a:pathLst>
                <a:path w="5530850" h="845820">
                  <a:moveTo>
                    <a:pt x="5530596" y="140969"/>
                  </a:moveTo>
                  <a:lnTo>
                    <a:pt x="5530596" y="704468"/>
                  </a:lnTo>
                  <a:lnTo>
                    <a:pt x="5523409" y="748962"/>
                  </a:lnTo>
                  <a:lnTo>
                    <a:pt x="5503403" y="787622"/>
                  </a:lnTo>
                  <a:lnTo>
                    <a:pt x="5472906" y="818119"/>
                  </a:lnTo>
                  <a:lnTo>
                    <a:pt x="5434246" y="838125"/>
                  </a:lnTo>
                  <a:lnTo>
                    <a:pt x="5389753" y="845312"/>
                  </a:lnTo>
                  <a:lnTo>
                    <a:pt x="0" y="845312"/>
                  </a:lnTo>
                  <a:lnTo>
                    <a:pt x="0" y="0"/>
                  </a:lnTo>
                  <a:lnTo>
                    <a:pt x="5389753" y="0"/>
                  </a:lnTo>
                  <a:lnTo>
                    <a:pt x="5434246" y="7187"/>
                  </a:lnTo>
                  <a:lnTo>
                    <a:pt x="5472906" y="27200"/>
                  </a:lnTo>
                  <a:lnTo>
                    <a:pt x="5503403" y="57716"/>
                  </a:lnTo>
                  <a:lnTo>
                    <a:pt x="5523409" y="96414"/>
                  </a:lnTo>
                  <a:lnTo>
                    <a:pt x="5530596" y="140969"/>
                  </a:lnTo>
                  <a:close/>
                </a:path>
              </a:pathLst>
            </a:custGeom>
            <a:ln w="12699">
              <a:solidFill>
                <a:srgbClr val="CCDF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8240" y="2506345"/>
              <a:ext cx="1781429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0924" y="2506345"/>
              <a:ext cx="210312" cy="2910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6080" y="2506345"/>
              <a:ext cx="2770886" cy="2910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8240" y="2739517"/>
              <a:ext cx="4691887" cy="2910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98240" y="2972688"/>
              <a:ext cx="449580" cy="2910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3498" y="2382647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1738223" y="0"/>
                  </a:moveTo>
                  <a:lnTo>
                    <a:pt x="176098" y="0"/>
                  </a:lnTo>
                  <a:lnTo>
                    <a:pt x="129284" y="6282"/>
                  </a:lnTo>
                  <a:lnTo>
                    <a:pt x="87217" y="24017"/>
                  </a:lnTo>
                  <a:lnTo>
                    <a:pt x="51577" y="51530"/>
                  </a:lnTo>
                  <a:lnTo>
                    <a:pt x="24042" y="87150"/>
                  </a:lnTo>
                  <a:lnTo>
                    <a:pt x="6290" y="129204"/>
                  </a:lnTo>
                  <a:lnTo>
                    <a:pt x="0" y="176022"/>
                  </a:lnTo>
                  <a:lnTo>
                    <a:pt x="0" y="880363"/>
                  </a:lnTo>
                  <a:lnTo>
                    <a:pt x="6290" y="927190"/>
                  </a:lnTo>
                  <a:lnTo>
                    <a:pt x="24042" y="969268"/>
                  </a:lnTo>
                  <a:lnTo>
                    <a:pt x="51577" y="1004919"/>
                  </a:lnTo>
                  <a:lnTo>
                    <a:pt x="87217" y="1032462"/>
                  </a:lnTo>
                  <a:lnTo>
                    <a:pt x="129284" y="1050220"/>
                  </a:lnTo>
                  <a:lnTo>
                    <a:pt x="176098" y="1056513"/>
                  </a:lnTo>
                  <a:lnTo>
                    <a:pt x="1738223" y="1056513"/>
                  </a:lnTo>
                  <a:lnTo>
                    <a:pt x="1785040" y="1050220"/>
                  </a:lnTo>
                  <a:lnTo>
                    <a:pt x="1827095" y="1032462"/>
                  </a:lnTo>
                  <a:lnTo>
                    <a:pt x="1862715" y="1004919"/>
                  </a:lnTo>
                  <a:lnTo>
                    <a:pt x="1890228" y="969268"/>
                  </a:lnTo>
                  <a:lnTo>
                    <a:pt x="1907962" y="927190"/>
                  </a:lnTo>
                  <a:lnTo>
                    <a:pt x="1914245" y="880363"/>
                  </a:lnTo>
                  <a:lnTo>
                    <a:pt x="1914245" y="176022"/>
                  </a:lnTo>
                  <a:lnTo>
                    <a:pt x="1907962" y="129204"/>
                  </a:lnTo>
                  <a:lnTo>
                    <a:pt x="1890228" y="87150"/>
                  </a:lnTo>
                  <a:lnTo>
                    <a:pt x="1862715" y="51530"/>
                  </a:lnTo>
                  <a:lnTo>
                    <a:pt x="1827095" y="24017"/>
                  </a:lnTo>
                  <a:lnTo>
                    <a:pt x="1785040" y="6282"/>
                  </a:lnTo>
                  <a:lnTo>
                    <a:pt x="173822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63498" y="2382647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0" y="176022"/>
                  </a:moveTo>
                  <a:lnTo>
                    <a:pt x="6290" y="129204"/>
                  </a:lnTo>
                  <a:lnTo>
                    <a:pt x="24042" y="87150"/>
                  </a:lnTo>
                  <a:lnTo>
                    <a:pt x="51577" y="51530"/>
                  </a:lnTo>
                  <a:lnTo>
                    <a:pt x="87217" y="24017"/>
                  </a:lnTo>
                  <a:lnTo>
                    <a:pt x="129284" y="6282"/>
                  </a:lnTo>
                  <a:lnTo>
                    <a:pt x="176098" y="0"/>
                  </a:lnTo>
                  <a:lnTo>
                    <a:pt x="1738223" y="0"/>
                  </a:lnTo>
                  <a:lnTo>
                    <a:pt x="1785040" y="6282"/>
                  </a:lnTo>
                  <a:lnTo>
                    <a:pt x="1827095" y="24017"/>
                  </a:lnTo>
                  <a:lnTo>
                    <a:pt x="1862715" y="51530"/>
                  </a:lnTo>
                  <a:lnTo>
                    <a:pt x="1890228" y="87150"/>
                  </a:lnTo>
                  <a:lnTo>
                    <a:pt x="1907962" y="129204"/>
                  </a:lnTo>
                  <a:lnTo>
                    <a:pt x="1914245" y="176022"/>
                  </a:lnTo>
                  <a:lnTo>
                    <a:pt x="1914245" y="880363"/>
                  </a:lnTo>
                  <a:lnTo>
                    <a:pt x="1907962" y="927190"/>
                  </a:lnTo>
                  <a:lnTo>
                    <a:pt x="1890228" y="969268"/>
                  </a:lnTo>
                  <a:lnTo>
                    <a:pt x="1862715" y="1004919"/>
                  </a:lnTo>
                  <a:lnTo>
                    <a:pt x="1827095" y="1032462"/>
                  </a:lnTo>
                  <a:lnTo>
                    <a:pt x="1785040" y="1050220"/>
                  </a:lnTo>
                  <a:lnTo>
                    <a:pt x="1738223" y="1056513"/>
                  </a:lnTo>
                  <a:lnTo>
                    <a:pt x="176098" y="1056513"/>
                  </a:lnTo>
                  <a:lnTo>
                    <a:pt x="129284" y="1050220"/>
                  </a:lnTo>
                  <a:lnTo>
                    <a:pt x="87217" y="1032462"/>
                  </a:lnTo>
                  <a:lnTo>
                    <a:pt x="51577" y="1004919"/>
                  </a:lnTo>
                  <a:lnTo>
                    <a:pt x="24042" y="969268"/>
                  </a:lnTo>
                  <a:lnTo>
                    <a:pt x="6290" y="927190"/>
                  </a:lnTo>
                  <a:lnTo>
                    <a:pt x="0" y="880363"/>
                  </a:lnTo>
                  <a:lnTo>
                    <a:pt x="0" y="1760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5775" y="2490470"/>
              <a:ext cx="1321181" cy="3063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4545" y="2735834"/>
              <a:ext cx="660196" cy="3063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083" y="2982417"/>
              <a:ext cx="1688464" cy="30662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57148" y="3485641"/>
            <a:ext cx="7458075" cy="1069340"/>
            <a:chOff x="857148" y="3485641"/>
            <a:chExt cx="7458075" cy="1069340"/>
          </a:xfrm>
        </p:grpSpPr>
        <p:sp>
          <p:nvSpPr>
            <p:cNvPr id="30" name="object 30"/>
            <p:cNvSpPr/>
            <p:nvPr/>
          </p:nvSpPr>
          <p:spPr>
            <a:xfrm>
              <a:off x="2777743" y="3592067"/>
              <a:ext cx="5530850" cy="845185"/>
            </a:xfrm>
            <a:custGeom>
              <a:avLst/>
              <a:gdLst/>
              <a:ahLst/>
              <a:cxnLst/>
              <a:rect l="l" t="t" r="r" b="b"/>
              <a:pathLst>
                <a:path w="5530850" h="845185">
                  <a:moveTo>
                    <a:pt x="5389753" y="0"/>
                  </a:moveTo>
                  <a:lnTo>
                    <a:pt x="0" y="0"/>
                  </a:lnTo>
                  <a:lnTo>
                    <a:pt x="0" y="845185"/>
                  </a:lnTo>
                  <a:lnTo>
                    <a:pt x="5389753" y="845185"/>
                  </a:lnTo>
                  <a:lnTo>
                    <a:pt x="5434246" y="838011"/>
                  </a:lnTo>
                  <a:lnTo>
                    <a:pt x="5472906" y="818029"/>
                  </a:lnTo>
                  <a:lnTo>
                    <a:pt x="5503403" y="787550"/>
                  </a:lnTo>
                  <a:lnTo>
                    <a:pt x="5523409" y="748884"/>
                  </a:lnTo>
                  <a:lnTo>
                    <a:pt x="5530596" y="704342"/>
                  </a:lnTo>
                  <a:lnTo>
                    <a:pt x="5530596" y="140843"/>
                  </a:lnTo>
                  <a:lnTo>
                    <a:pt x="5523409" y="96300"/>
                  </a:lnTo>
                  <a:lnTo>
                    <a:pt x="5503403" y="57634"/>
                  </a:lnTo>
                  <a:lnTo>
                    <a:pt x="5472906" y="27155"/>
                  </a:lnTo>
                  <a:lnTo>
                    <a:pt x="5434246" y="7173"/>
                  </a:lnTo>
                  <a:lnTo>
                    <a:pt x="5389753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777743" y="3592067"/>
              <a:ext cx="5530850" cy="845185"/>
            </a:xfrm>
            <a:custGeom>
              <a:avLst/>
              <a:gdLst/>
              <a:ahLst/>
              <a:cxnLst/>
              <a:rect l="l" t="t" r="r" b="b"/>
              <a:pathLst>
                <a:path w="5530850" h="845185">
                  <a:moveTo>
                    <a:pt x="5530596" y="140843"/>
                  </a:moveTo>
                  <a:lnTo>
                    <a:pt x="5530596" y="704342"/>
                  </a:lnTo>
                  <a:lnTo>
                    <a:pt x="5523409" y="748884"/>
                  </a:lnTo>
                  <a:lnTo>
                    <a:pt x="5503403" y="787550"/>
                  </a:lnTo>
                  <a:lnTo>
                    <a:pt x="5472906" y="818029"/>
                  </a:lnTo>
                  <a:lnTo>
                    <a:pt x="5434246" y="838011"/>
                  </a:lnTo>
                  <a:lnTo>
                    <a:pt x="5389753" y="845185"/>
                  </a:lnTo>
                  <a:lnTo>
                    <a:pt x="0" y="845185"/>
                  </a:lnTo>
                  <a:lnTo>
                    <a:pt x="0" y="0"/>
                  </a:lnTo>
                  <a:lnTo>
                    <a:pt x="5389753" y="0"/>
                  </a:lnTo>
                  <a:lnTo>
                    <a:pt x="5434246" y="7173"/>
                  </a:lnTo>
                  <a:lnTo>
                    <a:pt x="5472906" y="27155"/>
                  </a:lnTo>
                  <a:lnTo>
                    <a:pt x="5503403" y="57634"/>
                  </a:lnTo>
                  <a:lnTo>
                    <a:pt x="5523409" y="96300"/>
                  </a:lnTo>
                  <a:lnTo>
                    <a:pt x="5530596" y="140843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98240" y="3615816"/>
              <a:ext cx="4409312" cy="2910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8240" y="3849065"/>
              <a:ext cx="4727194" cy="2913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98240" y="4081856"/>
              <a:ext cx="2184654" cy="2913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63498" y="3491991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1738223" y="0"/>
                  </a:moveTo>
                  <a:lnTo>
                    <a:pt x="176098" y="0"/>
                  </a:lnTo>
                  <a:lnTo>
                    <a:pt x="129284" y="6292"/>
                  </a:lnTo>
                  <a:lnTo>
                    <a:pt x="87217" y="24050"/>
                  </a:lnTo>
                  <a:lnTo>
                    <a:pt x="51577" y="51593"/>
                  </a:lnTo>
                  <a:lnTo>
                    <a:pt x="24042" y="87244"/>
                  </a:lnTo>
                  <a:lnTo>
                    <a:pt x="6290" y="129322"/>
                  </a:lnTo>
                  <a:lnTo>
                    <a:pt x="0" y="176149"/>
                  </a:lnTo>
                  <a:lnTo>
                    <a:pt x="0" y="880491"/>
                  </a:lnTo>
                  <a:lnTo>
                    <a:pt x="6290" y="927308"/>
                  </a:lnTo>
                  <a:lnTo>
                    <a:pt x="24042" y="969362"/>
                  </a:lnTo>
                  <a:lnTo>
                    <a:pt x="51577" y="1004982"/>
                  </a:lnTo>
                  <a:lnTo>
                    <a:pt x="87217" y="1032495"/>
                  </a:lnTo>
                  <a:lnTo>
                    <a:pt x="129284" y="1050230"/>
                  </a:lnTo>
                  <a:lnTo>
                    <a:pt x="176098" y="1056513"/>
                  </a:lnTo>
                  <a:lnTo>
                    <a:pt x="1738223" y="1056513"/>
                  </a:lnTo>
                  <a:lnTo>
                    <a:pt x="1785040" y="1050230"/>
                  </a:lnTo>
                  <a:lnTo>
                    <a:pt x="1827095" y="1032495"/>
                  </a:lnTo>
                  <a:lnTo>
                    <a:pt x="1862715" y="1004982"/>
                  </a:lnTo>
                  <a:lnTo>
                    <a:pt x="1890228" y="969362"/>
                  </a:lnTo>
                  <a:lnTo>
                    <a:pt x="1907962" y="927308"/>
                  </a:lnTo>
                  <a:lnTo>
                    <a:pt x="1914245" y="880491"/>
                  </a:lnTo>
                  <a:lnTo>
                    <a:pt x="1914245" y="176149"/>
                  </a:lnTo>
                  <a:lnTo>
                    <a:pt x="1907962" y="129322"/>
                  </a:lnTo>
                  <a:lnTo>
                    <a:pt x="1890228" y="87244"/>
                  </a:lnTo>
                  <a:lnTo>
                    <a:pt x="1862715" y="51593"/>
                  </a:lnTo>
                  <a:lnTo>
                    <a:pt x="1827095" y="24050"/>
                  </a:lnTo>
                  <a:lnTo>
                    <a:pt x="1785040" y="6292"/>
                  </a:lnTo>
                  <a:lnTo>
                    <a:pt x="173822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63498" y="3491991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0" y="176149"/>
                  </a:moveTo>
                  <a:lnTo>
                    <a:pt x="6290" y="129322"/>
                  </a:lnTo>
                  <a:lnTo>
                    <a:pt x="24042" y="87244"/>
                  </a:lnTo>
                  <a:lnTo>
                    <a:pt x="51577" y="51593"/>
                  </a:lnTo>
                  <a:lnTo>
                    <a:pt x="87217" y="24050"/>
                  </a:lnTo>
                  <a:lnTo>
                    <a:pt x="129284" y="6292"/>
                  </a:lnTo>
                  <a:lnTo>
                    <a:pt x="176098" y="0"/>
                  </a:lnTo>
                  <a:lnTo>
                    <a:pt x="1738223" y="0"/>
                  </a:lnTo>
                  <a:lnTo>
                    <a:pt x="1785040" y="6292"/>
                  </a:lnTo>
                  <a:lnTo>
                    <a:pt x="1827095" y="24050"/>
                  </a:lnTo>
                  <a:lnTo>
                    <a:pt x="1862715" y="51593"/>
                  </a:lnTo>
                  <a:lnTo>
                    <a:pt x="1890228" y="87244"/>
                  </a:lnTo>
                  <a:lnTo>
                    <a:pt x="1907962" y="129322"/>
                  </a:lnTo>
                  <a:lnTo>
                    <a:pt x="1914245" y="176149"/>
                  </a:lnTo>
                  <a:lnTo>
                    <a:pt x="1914245" y="880491"/>
                  </a:lnTo>
                  <a:lnTo>
                    <a:pt x="1907962" y="927308"/>
                  </a:lnTo>
                  <a:lnTo>
                    <a:pt x="1890228" y="969362"/>
                  </a:lnTo>
                  <a:lnTo>
                    <a:pt x="1862715" y="1004982"/>
                  </a:lnTo>
                  <a:lnTo>
                    <a:pt x="1827095" y="1032495"/>
                  </a:lnTo>
                  <a:lnTo>
                    <a:pt x="1785040" y="1050230"/>
                  </a:lnTo>
                  <a:lnTo>
                    <a:pt x="1738223" y="1056513"/>
                  </a:lnTo>
                  <a:lnTo>
                    <a:pt x="176098" y="1056513"/>
                  </a:lnTo>
                  <a:lnTo>
                    <a:pt x="129284" y="1050230"/>
                  </a:lnTo>
                  <a:lnTo>
                    <a:pt x="87217" y="1032495"/>
                  </a:lnTo>
                  <a:lnTo>
                    <a:pt x="51577" y="1004982"/>
                  </a:lnTo>
                  <a:lnTo>
                    <a:pt x="24042" y="969362"/>
                  </a:lnTo>
                  <a:lnTo>
                    <a:pt x="6290" y="927308"/>
                  </a:lnTo>
                  <a:lnTo>
                    <a:pt x="0" y="880491"/>
                  </a:lnTo>
                  <a:lnTo>
                    <a:pt x="0" y="1761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7655" y="3846321"/>
              <a:ext cx="1643252" cy="30632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57148" y="4594986"/>
            <a:ext cx="7458075" cy="1069340"/>
            <a:chOff x="857148" y="4594986"/>
            <a:chExt cx="7458075" cy="1069340"/>
          </a:xfrm>
        </p:grpSpPr>
        <p:sp>
          <p:nvSpPr>
            <p:cNvPr id="39" name="object 39"/>
            <p:cNvSpPr/>
            <p:nvPr/>
          </p:nvSpPr>
          <p:spPr>
            <a:xfrm>
              <a:off x="2777743" y="4707000"/>
              <a:ext cx="5530850" cy="845819"/>
            </a:xfrm>
            <a:custGeom>
              <a:avLst/>
              <a:gdLst/>
              <a:ahLst/>
              <a:cxnLst/>
              <a:rect l="l" t="t" r="r" b="b"/>
              <a:pathLst>
                <a:path w="5530850" h="845820">
                  <a:moveTo>
                    <a:pt x="5389753" y="0"/>
                  </a:moveTo>
                  <a:lnTo>
                    <a:pt x="0" y="0"/>
                  </a:lnTo>
                  <a:lnTo>
                    <a:pt x="0" y="845312"/>
                  </a:lnTo>
                  <a:lnTo>
                    <a:pt x="5389753" y="845312"/>
                  </a:lnTo>
                  <a:lnTo>
                    <a:pt x="5434246" y="838124"/>
                  </a:lnTo>
                  <a:lnTo>
                    <a:pt x="5472906" y="818111"/>
                  </a:lnTo>
                  <a:lnTo>
                    <a:pt x="5503403" y="787595"/>
                  </a:lnTo>
                  <a:lnTo>
                    <a:pt x="5523409" y="748897"/>
                  </a:lnTo>
                  <a:lnTo>
                    <a:pt x="5530596" y="704342"/>
                  </a:lnTo>
                  <a:lnTo>
                    <a:pt x="5530596" y="140969"/>
                  </a:lnTo>
                  <a:lnTo>
                    <a:pt x="5523409" y="96414"/>
                  </a:lnTo>
                  <a:lnTo>
                    <a:pt x="5503403" y="57716"/>
                  </a:lnTo>
                  <a:lnTo>
                    <a:pt x="5472906" y="27200"/>
                  </a:lnTo>
                  <a:lnTo>
                    <a:pt x="5434246" y="7187"/>
                  </a:lnTo>
                  <a:lnTo>
                    <a:pt x="5389753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77743" y="4707000"/>
              <a:ext cx="5530850" cy="845819"/>
            </a:xfrm>
            <a:custGeom>
              <a:avLst/>
              <a:gdLst/>
              <a:ahLst/>
              <a:cxnLst/>
              <a:rect l="l" t="t" r="r" b="b"/>
              <a:pathLst>
                <a:path w="5530850" h="845820">
                  <a:moveTo>
                    <a:pt x="5530596" y="140969"/>
                  </a:moveTo>
                  <a:lnTo>
                    <a:pt x="5530596" y="704342"/>
                  </a:lnTo>
                  <a:lnTo>
                    <a:pt x="5523409" y="748897"/>
                  </a:lnTo>
                  <a:lnTo>
                    <a:pt x="5503403" y="787595"/>
                  </a:lnTo>
                  <a:lnTo>
                    <a:pt x="5472906" y="818111"/>
                  </a:lnTo>
                  <a:lnTo>
                    <a:pt x="5434246" y="838124"/>
                  </a:lnTo>
                  <a:lnTo>
                    <a:pt x="5389753" y="845312"/>
                  </a:lnTo>
                  <a:lnTo>
                    <a:pt x="0" y="845312"/>
                  </a:lnTo>
                  <a:lnTo>
                    <a:pt x="0" y="0"/>
                  </a:lnTo>
                  <a:lnTo>
                    <a:pt x="5389753" y="0"/>
                  </a:lnTo>
                  <a:lnTo>
                    <a:pt x="5434246" y="7187"/>
                  </a:lnTo>
                  <a:lnTo>
                    <a:pt x="5472906" y="27200"/>
                  </a:lnTo>
                  <a:lnTo>
                    <a:pt x="5503403" y="57716"/>
                  </a:lnTo>
                  <a:lnTo>
                    <a:pt x="5523409" y="96414"/>
                  </a:lnTo>
                  <a:lnTo>
                    <a:pt x="5530596" y="140969"/>
                  </a:lnTo>
                  <a:close/>
                </a:path>
              </a:pathLst>
            </a:custGeom>
            <a:ln w="12699">
              <a:solidFill>
                <a:srgbClr val="CCE0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8240" y="4731130"/>
              <a:ext cx="1589912" cy="2910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5853" y="4731130"/>
              <a:ext cx="210312" cy="2910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71009" y="4731130"/>
              <a:ext cx="2333370" cy="2910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98240" y="4964302"/>
              <a:ext cx="4273550" cy="2910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98240" y="5197424"/>
              <a:ext cx="1367917" cy="2913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93641" y="5197424"/>
              <a:ext cx="2583180" cy="2913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63498" y="4601336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1738223" y="0"/>
                  </a:moveTo>
                  <a:lnTo>
                    <a:pt x="176098" y="0"/>
                  </a:lnTo>
                  <a:lnTo>
                    <a:pt x="129284" y="6292"/>
                  </a:lnTo>
                  <a:lnTo>
                    <a:pt x="87217" y="24050"/>
                  </a:lnTo>
                  <a:lnTo>
                    <a:pt x="51577" y="51593"/>
                  </a:lnTo>
                  <a:lnTo>
                    <a:pt x="24042" y="87244"/>
                  </a:lnTo>
                  <a:lnTo>
                    <a:pt x="6290" y="129322"/>
                  </a:lnTo>
                  <a:lnTo>
                    <a:pt x="0" y="176149"/>
                  </a:lnTo>
                  <a:lnTo>
                    <a:pt x="0" y="880491"/>
                  </a:lnTo>
                  <a:lnTo>
                    <a:pt x="6290" y="927314"/>
                  </a:lnTo>
                  <a:lnTo>
                    <a:pt x="24042" y="969385"/>
                  </a:lnTo>
                  <a:lnTo>
                    <a:pt x="51577" y="1005027"/>
                  </a:lnTo>
                  <a:lnTo>
                    <a:pt x="87217" y="1032561"/>
                  </a:lnTo>
                  <a:lnTo>
                    <a:pt x="129284" y="1050312"/>
                  </a:lnTo>
                  <a:lnTo>
                    <a:pt x="176098" y="1056601"/>
                  </a:lnTo>
                  <a:lnTo>
                    <a:pt x="1738223" y="1056601"/>
                  </a:lnTo>
                  <a:lnTo>
                    <a:pt x="1785040" y="1050312"/>
                  </a:lnTo>
                  <a:lnTo>
                    <a:pt x="1827095" y="1032561"/>
                  </a:lnTo>
                  <a:lnTo>
                    <a:pt x="1862715" y="1005027"/>
                  </a:lnTo>
                  <a:lnTo>
                    <a:pt x="1890228" y="969385"/>
                  </a:lnTo>
                  <a:lnTo>
                    <a:pt x="1907962" y="927314"/>
                  </a:lnTo>
                  <a:lnTo>
                    <a:pt x="1914245" y="880491"/>
                  </a:lnTo>
                  <a:lnTo>
                    <a:pt x="1914245" y="176149"/>
                  </a:lnTo>
                  <a:lnTo>
                    <a:pt x="1907962" y="129322"/>
                  </a:lnTo>
                  <a:lnTo>
                    <a:pt x="1890228" y="87244"/>
                  </a:lnTo>
                  <a:lnTo>
                    <a:pt x="1862715" y="51593"/>
                  </a:lnTo>
                  <a:lnTo>
                    <a:pt x="1827095" y="24050"/>
                  </a:lnTo>
                  <a:lnTo>
                    <a:pt x="1785040" y="6292"/>
                  </a:lnTo>
                  <a:lnTo>
                    <a:pt x="173822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63498" y="4601336"/>
              <a:ext cx="1914525" cy="1056640"/>
            </a:xfrm>
            <a:custGeom>
              <a:avLst/>
              <a:gdLst/>
              <a:ahLst/>
              <a:cxnLst/>
              <a:rect l="l" t="t" r="r" b="b"/>
              <a:pathLst>
                <a:path w="1914525" h="1056639">
                  <a:moveTo>
                    <a:pt x="0" y="176149"/>
                  </a:moveTo>
                  <a:lnTo>
                    <a:pt x="6290" y="129322"/>
                  </a:lnTo>
                  <a:lnTo>
                    <a:pt x="24042" y="87244"/>
                  </a:lnTo>
                  <a:lnTo>
                    <a:pt x="51577" y="51593"/>
                  </a:lnTo>
                  <a:lnTo>
                    <a:pt x="87217" y="24050"/>
                  </a:lnTo>
                  <a:lnTo>
                    <a:pt x="129284" y="6292"/>
                  </a:lnTo>
                  <a:lnTo>
                    <a:pt x="176098" y="0"/>
                  </a:lnTo>
                  <a:lnTo>
                    <a:pt x="1738223" y="0"/>
                  </a:lnTo>
                  <a:lnTo>
                    <a:pt x="1785040" y="6292"/>
                  </a:lnTo>
                  <a:lnTo>
                    <a:pt x="1827095" y="24050"/>
                  </a:lnTo>
                  <a:lnTo>
                    <a:pt x="1862715" y="51593"/>
                  </a:lnTo>
                  <a:lnTo>
                    <a:pt x="1890228" y="87244"/>
                  </a:lnTo>
                  <a:lnTo>
                    <a:pt x="1907962" y="129322"/>
                  </a:lnTo>
                  <a:lnTo>
                    <a:pt x="1914245" y="176149"/>
                  </a:lnTo>
                  <a:lnTo>
                    <a:pt x="1914245" y="880491"/>
                  </a:lnTo>
                  <a:lnTo>
                    <a:pt x="1907962" y="927314"/>
                  </a:lnTo>
                  <a:lnTo>
                    <a:pt x="1890228" y="969385"/>
                  </a:lnTo>
                  <a:lnTo>
                    <a:pt x="1862715" y="1005027"/>
                  </a:lnTo>
                  <a:lnTo>
                    <a:pt x="1827095" y="1032561"/>
                  </a:lnTo>
                  <a:lnTo>
                    <a:pt x="1785040" y="1050312"/>
                  </a:lnTo>
                  <a:lnTo>
                    <a:pt x="1738223" y="1056601"/>
                  </a:lnTo>
                  <a:lnTo>
                    <a:pt x="176098" y="1056601"/>
                  </a:lnTo>
                  <a:lnTo>
                    <a:pt x="129284" y="1050312"/>
                  </a:lnTo>
                  <a:lnTo>
                    <a:pt x="87217" y="1032561"/>
                  </a:lnTo>
                  <a:lnTo>
                    <a:pt x="51577" y="1005027"/>
                  </a:lnTo>
                  <a:lnTo>
                    <a:pt x="24042" y="969385"/>
                  </a:lnTo>
                  <a:lnTo>
                    <a:pt x="6290" y="927314"/>
                  </a:lnTo>
                  <a:lnTo>
                    <a:pt x="0" y="880491"/>
                  </a:lnTo>
                  <a:lnTo>
                    <a:pt x="0" y="1761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5295" y="4832857"/>
              <a:ext cx="1387221" cy="3063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4335" y="5078221"/>
              <a:ext cx="1442085" cy="306323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194208" y="3791610"/>
            <a:ext cx="643255" cy="551815"/>
          </a:xfrm>
          <a:custGeom>
            <a:avLst/>
            <a:gdLst/>
            <a:ahLst/>
            <a:cxnLst/>
            <a:rect l="l" t="t" r="r" b="b"/>
            <a:pathLst>
              <a:path w="643255" h="551814">
                <a:moveTo>
                  <a:pt x="550913" y="323583"/>
                </a:moveTo>
                <a:lnTo>
                  <a:pt x="511175" y="285813"/>
                </a:lnTo>
                <a:lnTo>
                  <a:pt x="428485" y="207225"/>
                </a:lnTo>
                <a:lnTo>
                  <a:pt x="428485" y="338213"/>
                </a:lnTo>
                <a:lnTo>
                  <a:pt x="411746" y="389293"/>
                </a:lnTo>
                <a:lnTo>
                  <a:pt x="374916" y="437121"/>
                </a:lnTo>
                <a:lnTo>
                  <a:pt x="338099" y="472541"/>
                </a:lnTo>
                <a:lnTo>
                  <a:pt x="321360" y="486384"/>
                </a:lnTo>
                <a:lnTo>
                  <a:pt x="304622" y="472541"/>
                </a:lnTo>
                <a:lnTo>
                  <a:pt x="267792" y="437121"/>
                </a:lnTo>
                <a:lnTo>
                  <a:pt x="230974" y="389293"/>
                </a:lnTo>
                <a:lnTo>
                  <a:pt x="214236" y="338213"/>
                </a:lnTo>
                <a:lnTo>
                  <a:pt x="225386" y="306539"/>
                </a:lnTo>
                <a:lnTo>
                  <a:pt x="252907" y="285813"/>
                </a:lnTo>
                <a:lnTo>
                  <a:pt x="287870" y="288124"/>
                </a:lnTo>
                <a:lnTo>
                  <a:pt x="321360" y="325602"/>
                </a:lnTo>
                <a:lnTo>
                  <a:pt x="354850" y="288124"/>
                </a:lnTo>
                <a:lnTo>
                  <a:pt x="389813" y="285813"/>
                </a:lnTo>
                <a:lnTo>
                  <a:pt x="417322" y="306539"/>
                </a:lnTo>
                <a:lnTo>
                  <a:pt x="428485" y="338213"/>
                </a:lnTo>
                <a:lnTo>
                  <a:pt x="428485" y="207225"/>
                </a:lnTo>
                <a:lnTo>
                  <a:pt x="321360" y="105397"/>
                </a:lnTo>
                <a:lnTo>
                  <a:pt x="91808" y="323583"/>
                </a:lnTo>
                <a:lnTo>
                  <a:pt x="91808" y="551230"/>
                </a:lnTo>
                <a:lnTo>
                  <a:pt x="550913" y="551230"/>
                </a:lnTo>
                <a:lnTo>
                  <a:pt x="550913" y="486384"/>
                </a:lnTo>
                <a:lnTo>
                  <a:pt x="550913" y="323583"/>
                </a:lnTo>
                <a:close/>
              </a:path>
              <a:path w="643255" h="551814">
                <a:moveTo>
                  <a:pt x="642734" y="305879"/>
                </a:moveTo>
                <a:lnTo>
                  <a:pt x="321373" y="0"/>
                </a:lnTo>
                <a:lnTo>
                  <a:pt x="0" y="305879"/>
                </a:lnTo>
                <a:lnTo>
                  <a:pt x="34747" y="335584"/>
                </a:lnTo>
                <a:lnTo>
                  <a:pt x="321373" y="63169"/>
                </a:lnTo>
                <a:lnTo>
                  <a:pt x="607974" y="335584"/>
                </a:lnTo>
                <a:lnTo>
                  <a:pt x="642734" y="305879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4506" y="2796176"/>
            <a:ext cx="673735" cy="283845"/>
          </a:xfrm>
          <a:custGeom>
            <a:avLst/>
            <a:gdLst/>
            <a:ahLst/>
            <a:cxnLst/>
            <a:rect l="l" t="t" r="r" b="b"/>
            <a:pathLst>
              <a:path w="673735" h="283844">
                <a:moveTo>
                  <a:pt x="642737" y="0"/>
                </a:moveTo>
                <a:lnTo>
                  <a:pt x="636616" y="0"/>
                </a:lnTo>
                <a:lnTo>
                  <a:pt x="631260" y="1531"/>
                </a:lnTo>
                <a:lnTo>
                  <a:pt x="495826" y="79620"/>
                </a:lnTo>
                <a:lnTo>
                  <a:pt x="496687" y="98892"/>
                </a:lnTo>
                <a:lnTo>
                  <a:pt x="495826" y="105650"/>
                </a:lnTo>
                <a:lnTo>
                  <a:pt x="487648" y="125137"/>
                </a:lnTo>
                <a:lnTo>
                  <a:pt x="473445" y="140389"/>
                </a:lnTo>
                <a:lnTo>
                  <a:pt x="454937" y="150329"/>
                </a:lnTo>
                <a:lnTo>
                  <a:pt x="433848" y="153882"/>
                </a:lnTo>
                <a:lnTo>
                  <a:pt x="298414" y="153882"/>
                </a:lnTo>
                <a:lnTo>
                  <a:pt x="298414" y="123259"/>
                </a:lnTo>
                <a:lnTo>
                  <a:pt x="436143" y="123259"/>
                </a:lnTo>
                <a:lnTo>
                  <a:pt x="448027" y="120842"/>
                </a:lnTo>
                <a:lnTo>
                  <a:pt x="457759" y="114263"/>
                </a:lnTo>
                <a:lnTo>
                  <a:pt x="464335" y="104526"/>
                </a:lnTo>
                <a:lnTo>
                  <a:pt x="466750" y="92635"/>
                </a:lnTo>
                <a:lnTo>
                  <a:pt x="464335" y="80745"/>
                </a:lnTo>
                <a:lnTo>
                  <a:pt x="457759" y="71007"/>
                </a:lnTo>
                <a:lnTo>
                  <a:pt x="448027" y="64428"/>
                </a:lnTo>
                <a:lnTo>
                  <a:pt x="436143" y="62012"/>
                </a:lnTo>
                <a:lnTo>
                  <a:pt x="252504" y="62012"/>
                </a:lnTo>
                <a:lnTo>
                  <a:pt x="242903" y="62706"/>
                </a:lnTo>
                <a:lnTo>
                  <a:pt x="224850" y="67825"/>
                </a:lnTo>
                <a:lnTo>
                  <a:pt x="0" y="176084"/>
                </a:lnTo>
                <a:lnTo>
                  <a:pt x="107122" y="283266"/>
                </a:lnTo>
                <a:lnTo>
                  <a:pt x="147007" y="251506"/>
                </a:lnTo>
                <a:lnTo>
                  <a:pt x="191482" y="230153"/>
                </a:lnTo>
                <a:lnTo>
                  <a:pt x="239687" y="218131"/>
                </a:lnTo>
                <a:lnTo>
                  <a:pt x="290762" y="214363"/>
                </a:lnTo>
                <a:lnTo>
                  <a:pt x="440734" y="214363"/>
                </a:lnTo>
                <a:lnTo>
                  <a:pt x="446855" y="212067"/>
                </a:lnTo>
                <a:lnTo>
                  <a:pt x="662632" y="54356"/>
                </a:lnTo>
                <a:lnTo>
                  <a:pt x="670283" y="43638"/>
                </a:lnTo>
                <a:lnTo>
                  <a:pt x="672531" y="37346"/>
                </a:lnTo>
                <a:lnTo>
                  <a:pt x="673344" y="30623"/>
                </a:lnTo>
                <a:lnTo>
                  <a:pt x="670929" y="18732"/>
                </a:lnTo>
                <a:lnTo>
                  <a:pt x="664353" y="8995"/>
                </a:lnTo>
                <a:lnTo>
                  <a:pt x="654621" y="2416"/>
                </a:lnTo>
                <a:lnTo>
                  <a:pt x="642737" y="0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265006" y="4999033"/>
            <a:ext cx="172720" cy="391160"/>
            <a:chOff x="265006" y="4999033"/>
            <a:chExt cx="172720" cy="39116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006" y="4999033"/>
              <a:ext cx="76516" cy="7655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65541" y="5085697"/>
              <a:ext cx="172085" cy="304165"/>
            </a:xfrm>
            <a:custGeom>
              <a:avLst/>
              <a:gdLst/>
              <a:ahLst/>
              <a:cxnLst/>
              <a:rect l="l" t="t" r="r" b="b"/>
              <a:pathLst>
                <a:path w="172084" h="304164">
                  <a:moveTo>
                    <a:pt x="44156" y="235"/>
                  </a:moveTo>
                  <a:lnTo>
                    <a:pt x="2412" y="25194"/>
                  </a:lnTo>
                  <a:lnTo>
                    <a:pt x="0" y="39427"/>
                  </a:lnTo>
                  <a:lnTo>
                    <a:pt x="0" y="149212"/>
                  </a:lnTo>
                  <a:lnTo>
                    <a:pt x="3006" y="164113"/>
                  </a:lnTo>
                  <a:lnTo>
                    <a:pt x="11204" y="176280"/>
                  </a:lnTo>
                  <a:lnTo>
                    <a:pt x="23365" y="184483"/>
                  </a:lnTo>
                  <a:lnTo>
                    <a:pt x="38258" y="187491"/>
                  </a:lnTo>
                  <a:lnTo>
                    <a:pt x="121890" y="187491"/>
                  </a:lnTo>
                  <a:lnTo>
                    <a:pt x="121890" y="284874"/>
                  </a:lnTo>
                  <a:lnTo>
                    <a:pt x="123393" y="292324"/>
                  </a:lnTo>
                  <a:lnTo>
                    <a:pt x="127493" y="298408"/>
                  </a:lnTo>
                  <a:lnTo>
                    <a:pt x="133573" y="302509"/>
                  </a:lnTo>
                  <a:lnTo>
                    <a:pt x="141019" y="304013"/>
                  </a:lnTo>
                  <a:lnTo>
                    <a:pt x="148466" y="302509"/>
                  </a:lnTo>
                  <a:lnTo>
                    <a:pt x="154546" y="298408"/>
                  </a:lnTo>
                  <a:lnTo>
                    <a:pt x="158645" y="292324"/>
                  </a:lnTo>
                  <a:lnTo>
                    <a:pt x="160148" y="284874"/>
                  </a:lnTo>
                  <a:lnTo>
                    <a:pt x="160148" y="168122"/>
                  </a:lnTo>
                  <a:lnTo>
                    <a:pt x="158645" y="160672"/>
                  </a:lnTo>
                  <a:lnTo>
                    <a:pt x="154546" y="154588"/>
                  </a:lnTo>
                  <a:lnTo>
                    <a:pt x="148466" y="150486"/>
                  </a:lnTo>
                  <a:lnTo>
                    <a:pt x="141019" y="148982"/>
                  </a:lnTo>
                  <a:lnTo>
                    <a:pt x="75980" y="148982"/>
                  </a:lnTo>
                  <a:lnTo>
                    <a:pt x="75980" y="67983"/>
                  </a:lnTo>
                  <a:lnTo>
                    <a:pt x="87611" y="76635"/>
                  </a:lnTo>
                  <a:lnTo>
                    <a:pt x="90907" y="79014"/>
                  </a:lnTo>
                  <a:lnTo>
                    <a:pt x="94867" y="80303"/>
                  </a:lnTo>
                  <a:lnTo>
                    <a:pt x="152497" y="80309"/>
                  </a:lnTo>
                  <a:lnTo>
                    <a:pt x="159943" y="78805"/>
                  </a:lnTo>
                  <a:lnTo>
                    <a:pt x="166023" y="74704"/>
                  </a:lnTo>
                  <a:lnTo>
                    <a:pt x="170123" y="68620"/>
                  </a:lnTo>
                  <a:lnTo>
                    <a:pt x="171626" y="61170"/>
                  </a:lnTo>
                  <a:lnTo>
                    <a:pt x="170123" y="53719"/>
                  </a:lnTo>
                  <a:lnTo>
                    <a:pt x="166023" y="47636"/>
                  </a:lnTo>
                  <a:lnTo>
                    <a:pt x="159943" y="43534"/>
                  </a:lnTo>
                  <a:lnTo>
                    <a:pt x="152497" y="42030"/>
                  </a:lnTo>
                  <a:lnTo>
                    <a:pt x="105210" y="42030"/>
                  </a:lnTo>
                  <a:lnTo>
                    <a:pt x="68788" y="15311"/>
                  </a:lnTo>
                  <a:lnTo>
                    <a:pt x="61919" y="8099"/>
                  </a:lnTo>
                  <a:lnTo>
                    <a:pt x="53551" y="3004"/>
                  </a:lnTo>
                  <a:lnTo>
                    <a:pt x="44156" y="235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219096" y="4999033"/>
            <a:ext cx="581660" cy="396875"/>
            <a:chOff x="219096" y="4999033"/>
            <a:chExt cx="581660" cy="396875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8194" y="4999033"/>
              <a:ext cx="76516" cy="7655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19087" y="5085321"/>
              <a:ext cx="581660" cy="310515"/>
            </a:xfrm>
            <a:custGeom>
              <a:avLst/>
              <a:gdLst/>
              <a:ahLst/>
              <a:cxnLst/>
              <a:rect l="l" t="t" r="r" b="b"/>
              <a:pathLst>
                <a:path w="581660" h="310514">
                  <a:moveTo>
                    <a:pt x="153035" y="210045"/>
                  </a:moveTo>
                  <a:lnTo>
                    <a:pt x="146189" y="203187"/>
                  </a:lnTo>
                  <a:lnTo>
                    <a:pt x="137731" y="203187"/>
                  </a:lnTo>
                  <a:lnTo>
                    <a:pt x="30607" y="203187"/>
                  </a:lnTo>
                  <a:lnTo>
                    <a:pt x="30607" y="41617"/>
                  </a:lnTo>
                  <a:lnTo>
                    <a:pt x="23761" y="34759"/>
                  </a:lnTo>
                  <a:lnTo>
                    <a:pt x="6845" y="34759"/>
                  </a:lnTo>
                  <a:lnTo>
                    <a:pt x="0" y="41617"/>
                  </a:lnTo>
                  <a:lnTo>
                    <a:pt x="0" y="226961"/>
                  </a:lnTo>
                  <a:lnTo>
                    <a:pt x="6845" y="233807"/>
                  </a:lnTo>
                  <a:lnTo>
                    <a:pt x="61214" y="233807"/>
                  </a:lnTo>
                  <a:lnTo>
                    <a:pt x="61214" y="279742"/>
                  </a:lnTo>
                  <a:lnTo>
                    <a:pt x="30607" y="279742"/>
                  </a:lnTo>
                  <a:lnTo>
                    <a:pt x="30607" y="310362"/>
                  </a:lnTo>
                  <a:lnTo>
                    <a:pt x="122428" y="310362"/>
                  </a:lnTo>
                  <a:lnTo>
                    <a:pt x="122428" y="279742"/>
                  </a:lnTo>
                  <a:lnTo>
                    <a:pt x="91821" y="279742"/>
                  </a:lnTo>
                  <a:lnTo>
                    <a:pt x="91821" y="233807"/>
                  </a:lnTo>
                  <a:lnTo>
                    <a:pt x="146189" y="233807"/>
                  </a:lnTo>
                  <a:lnTo>
                    <a:pt x="153035" y="226961"/>
                  </a:lnTo>
                  <a:lnTo>
                    <a:pt x="153035" y="210045"/>
                  </a:lnTo>
                  <a:close/>
                </a:path>
                <a:path w="581660" h="310514">
                  <a:moveTo>
                    <a:pt x="436143" y="102857"/>
                  </a:moveTo>
                  <a:lnTo>
                    <a:pt x="429298" y="95999"/>
                  </a:lnTo>
                  <a:lnTo>
                    <a:pt x="420839" y="95999"/>
                  </a:lnTo>
                  <a:lnTo>
                    <a:pt x="152234" y="95999"/>
                  </a:lnTo>
                  <a:lnTo>
                    <a:pt x="145389" y="102857"/>
                  </a:lnTo>
                  <a:lnTo>
                    <a:pt x="145389" y="119773"/>
                  </a:lnTo>
                  <a:lnTo>
                    <a:pt x="152234" y="126631"/>
                  </a:lnTo>
                  <a:lnTo>
                    <a:pt x="275463" y="126631"/>
                  </a:lnTo>
                  <a:lnTo>
                    <a:pt x="275463" y="279742"/>
                  </a:lnTo>
                  <a:lnTo>
                    <a:pt x="229552" y="279742"/>
                  </a:lnTo>
                  <a:lnTo>
                    <a:pt x="229552" y="310362"/>
                  </a:lnTo>
                  <a:lnTo>
                    <a:pt x="351980" y="310362"/>
                  </a:lnTo>
                  <a:lnTo>
                    <a:pt x="351980" y="279742"/>
                  </a:lnTo>
                  <a:lnTo>
                    <a:pt x="306070" y="279742"/>
                  </a:lnTo>
                  <a:lnTo>
                    <a:pt x="306070" y="126631"/>
                  </a:lnTo>
                  <a:lnTo>
                    <a:pt x="429298" y="126631"/>
                  </a:lnTo>
                  <a:lnTo>
                    <a:pt x="436143" y="119773"/>
                  </a:lnTo>
                  <a:lnTo>
                    <a:pt x="436143" y="102857"/>
                  </a:lnTo>
                  <a:close/>
                </a:path>
                <a:path w="581660" h="310514">
                  <a:moveTo>
                    <a:pt x="534924" y="39433"/>
                  </a:moveTo>
                  <a:lnTo>
                    <a:pt x="532536" y="25222"/>
                  </a:lnTo>
                  <a:lnTo>
                    <a:pt x="525437" y="13195"/>
                  </a:lnTo>
                  <a:lnTo>
                    <a:pt x="514578" y="4432"/>
                  </a:lnTo>
                  <a:lnTo>
                    <a:pt x="500875" y="0"/>
                  </a:lnTo>
                  <a:lnTo>
                    <a:pt x="490931" y="241"/>
                  </a:lnTo>
                  <a:lnTo>
                    <a:pt x="481533" y="3009"/>
                  </a:lnTo>
                  <a:lnTo>
                    <a:pt x="473163" y="8102"/>
                  </a:lnTo>
                  <a:lnTo>
                    <a:pt x="466293" y="15316"/>
                  </a:lnTo>
                  <a:lnTo>
                    <a:pt x="429869" y="42418"/>
                  </a:lnTo>
                  <a:lnTo>
                    <a:pt x="382587" y="42418"/>
                  </a:lnTo>
                  <a:lnTo>
                    <a:pt x="375132" y="43916"/>
                  </a:lnTo>
                  <a:lnTo>
                    <a:pt x="369062" y="48018"/>
                  </a:lnTo>
                  <a:lnTo>
                    <a:pt x="364959" y="54102"/>
                  </a:lnTo>
                  <a:lnTo>
                    <a:pt x="363461" y="61556"/>
                  </a:lnTo>
                  <a:lnTo>
                    <a:pt x="364959" y="68999"/>
                  </a:lnTo>
                  <a:lnTo>
                    <a:pt x="369062" y="75082"/>
                  </a:lnTo>
                  <a:lnTo>
                    <a:pt x="375132" y="79184"/>
                  </a:lnTo>
                  <a:lnTo>
                    <a:pt x="382587" y="80695"/>
                  </a:lnTo>
                  <a:lnTo>
                    <a:pt x="440220" y="80683"/>
                  </a:lnTo>
                  <a:lnTo>
                    <a:pt x="444169" y="79400"/>
                  </a:lnTo>
                  <a:lnTo>
                    <a:pt x="459105" y="68364"/>
                  </a:lnTo>
                  <a:lnTo>
                    <a:pt x="459105" y="149593"/>
                  </a:lnTo>
                  <a:lnTo>
                    <a:pt x="394296" y="149593"/>
                  </a:lnTo>
                  <a:lnTo>
                    <a:pt x="386842" y="151104"/>
                  </a:lnTo>
                  <a:lnTo>
                    <a:pt x="380758" y="155206"/>
                  </a:lnTo>
                  <a:lnTo>
                    <a:pt x="376669" y="161290"/>
                  </a:lnTo>
                  <a:lnTo>
                    <a:pt x="375158" y="168732"/>
                  </a:lnTo>
                  <a:lnTo>
                    <a:pt x="375158" y="285254"/>
                  </a:lnTo>
                  <a:lnTo>
                    <a:pt x="376669" y="292709"/>
                  </a:lnTo>
                  <a:lnTo>
                    <a:pt x="380758" y="298792"/>
                  </a:lnTo>
                  <a:lnTo>
                    <a:pt x="386842" y="302895"/>
                  </a:lnTo>
                  <a:lnTo>
                    <a:pt x="394296" y="304393"/>
                  </a:lnTo>
                  <a:lnTo>
                    <a:pt x="401739" y="302895"/>
                  </a:lnTo>
                  <a:lnTo>
                    <a:pt x="407822" y="298792"/>
                  </a:lnTo>
                  <a:lnTo>
                    <a:pt x="411911" y="292709"/>
                  </a:lnTo>
                  <a:lnTo>
                    <a:pt x="413423" y="285254"/>
                  </a:lnTo>
                  <a:lnTo>
                    <a:pt x="413423" y="187871"/>
                  </a:lnTo>
                  <a:lnTo>
                    <a:pt x="496671" y="187871"/>
                  </a:lnTo>
                  <a:lnTo>
                    <a:pt x="511568" y="184861"/>
                  </a:lnTo>
                  <a:lnTo>
                    <a:pt x="523722" y="176669"/>
                  </a:lnTo>
                  <a:lnTo>
                    <a:pt x="531926" y="164490"/>
                  </a:lnTo>
                  <a:lnTo>
                    <a:pt x="534924" y="149593"/>
                  </a:lnTo>
                  <a:lnTo>
                    <a:pt x="534924" y="39433"/>
                  </a:lnTo>
                  <a:close/>
                </a:path>
                <a:path w="581660" h="310514">
                  <a:moveTo>
                    <a:pt x="581533" y="45440"/>
                  </a:moveTo>
                  <a:lnTo>
                    <a:pt x="574700" y="38582"/>
                  </a:lnTo>
                  <a:lnTo>
                    <a:pt x="566229" y="38582"/>
                  </a:lnTo>
                  <a:lnTo>
                    <a:pt x="557745" y="38582"/>
                  </a:lnTo>
                  <a:lnTo>
                    <a:pt x="550926" y="45440"/>
                  </a:lnTo>
                  <a:lnTo>
                    <a:pt x="550926" y="203187"/>
                  </a:lnTo>
                  <a:lnTo>
                    <a:pt x="435343" y="203187"/>
                  </a:lnTo>
                  <a:lnTo>
                    <a:pt x="428498" y="210045"/>
                  </a:lnTo>
                  <a:lnTo>
                    <a:pt x="428498" y="226961"/>
                  </a:lnTo>
                  <a:lnTo>
                    <a:pt x="435343" y="233807"/>
                  </a:lnTo>
                  <a:lnTo>
                    <a:pt x="489712" y="233807"/>
                  </a:lnTo>
                  <a:lnTo>
                    <a:pt x="489712" y="279742"/>
                  </a:lnTo>
                  <a:lnTo>
                    <a:pt x="459105" y="279742"/>
                  </a:lnTo>
                  <a:lnTo>
                    <a:pt x="459105" y="310362"/>
                  </a:lnTo>
                  <a:lnTo>
                    <a:pt x="550926" y="310362"/>
                  </a:lnTo>
                  <a:lnTo>
                    <a:pt x="550926" y="279742"/>
                  </a:lnTo>
                  <a:lnTo>
                    <a:pt x="520319" y="279742"/>
                  </a:lnTo>
                  <a:lnTo>
                    <a:pt x="520319" y="233807"/>
                  </a:lnTo>
                  <a:lnTo>
                    <a:pt x="574700" y="233807"/>
                  </a:lnTo>
                  <a:lnTo>
                    <a:pt x="581533" y="226961"/>
                  </a:lnTo>
                  <a:lnTo>
                    <a:pt x="581533" y="4544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/>
          <p:nvPr/>
        </p:nvSpPr>
        <p:spPr>
          <a:xfrm>
            <a:off x="504444" y="194550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203" y="0"/>
                </a:moveTo>
                <a:lnTo>
                  <a:pt x="0" y="0"/>
                </a:lnTo>
                <a:lnTo>
                  <a:pt x="0" y="45228"/>
                </a:lnTo>
                <a:lnTo>
                  <a:pt x="45203" y="45228"/>
                </a:lnTo>
                <a:lnTo>
                  <a:pt x="45203" y="30152"/>
                </a:lnTo>
                <a:lnTo>
                  <a:pt x="15067" y="30152"/>
                </a:lnTo>
                <a:lnTo>
                  <a:pt x="15067" y="15076"/>
                </a:lnTo>
                <a:lnTo>
                  <a:pt x="45203" y="15076"/>
                </a:lnTo>
                <a:lnTo>
                  <a:pt x="45203" y="0"/>
                </a:lnTo>
                <a:close/>
              </a:path>
              <a:path w="45720" h="45719">
                <a:moveTo>
                  <a:pt x="45203" y="15076"/>
                </a:moveTo>
                <a:lnTo>
                  <a:pt x="30135" y="15076"/>
                </a:lnTo>
                <a:lnTo>
                  <a:pt x="30135" y="30152"/>
                </a:lnTo>
                <a:lnTo>
                  <a:pt x="45203" y="30152"/>
                </a:lnTo>
                <a:lnTo>
                  <a:pt x="45203" y="15076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2521" y="19455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203" y="0"/>
                </a:moveTo>
                <a:lnTo>
                  <a:pt x="0" y="0"/>
                </a:lnTo>
                <a:lnTo>
                  <a:pt x="0" y="45228"/>
                </a:lnTo>
                <a:lnTo>
                  <a:pt x="45203" y="45228"/>
                </a:lnTo>
                <a:lnTo>
                  <a:pt x="45203" y="30152"/>
                </a:lnTo>
                <a:lnTo>
                  <a:pt x="15067" y="30152"/>
                </a:lnTo>
                <a:lnTo>
                  <a:pt x="15067" y="15076"/>
                </a:lnTo>
                <a:lnTo>
                  <a:pt x="45203" y="15076"/>
                </a:lnTo>
                <a:lnTo>
                  <a:pt x="45203" y="0"/>
                </a:lnTo>
                <a:close/>
              </a:path>
              <a:path w="45720" h="45719">
                <a:moveTo>
                  <a:pt x="45203" y="15076"/>
                </a:moveTo>
                <a:lnTo>
                  <a:pt x="30135" y="15076"/>
                </a:lnTo>
                <a:lnTo>
                  <a:pt x="30135" y="30152"/>
                </a:lnTo>
                <a:lnTo>
                  <a:pt x="45203" y="30152"/>
                </a:lnTo>
                <a:lnTo>
                  <a:pt x="45203" y="15076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5547" y="194550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203" y="0"/>
                </a:moveTo>
                <a:lnTo>
                  <a:pt x="0" y="0"/>
                </a:lnTo>
                <a:lnTo>
                  <a:pt x="0" y="45228"/>
                </a:lnTo>
                <a:lnTo>
                  <a:pt x="45203" y="45228"/>
                </a:lnTo>
                <a:lnTo>
                  <a:pt x="45203" y="30152"/>
                </a:lnTo>
                <a:lnTo>
                  <a:pt x="15067" y="30152"/>
                </a:lnTo>
                <a:lnTo>
                  <a:pt x="15067" y="15076"/>
                </a:lnTo>
                <a:lnTo>
                  <a:pt x="45203" y="15076"/>
                </a:lnTo>
                <a:lnTo>
                  <a:pt x="45203" y="0"/>
                </a:lnTo>
                <a:close/>
              </a:path>
              <a:path w="45720" h="45719">
                <a:moveTo>
                  <a:pt x="45203" y="15076"/>
                </a:moveTo>
                <a:lnTo>
                  <a:pt x="30135" y="15076"/>
                </a:lnTo>
                <a:lnTo>
                  <a:pt x="30135" y="30152"/>
                </a:lnTo>
                <a:lnTo>
                  <a:pt x="45203" y="30152"/>
                </a:lnTo>
                <a:lnTo>
                  <a:pt x="45203" y="15076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23630" y="19455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203" y="0"/>
                </a:moveTo>
                <a:lnTo>
                  <a:pt x="0" y="0"/>
                </a:lnTo>
                <a:lnTo>
                  <a:pt x="0" y="45228"/>
                </a:lnTo>
                <a:lnTo>
                  <a:pt x="45203" y="45228"/>
                </a:lnTo>
                <a:lnTo>
                  <a:pt x="45203" y="30152"/>
                </a:lnTo>
                <a:lnTo>
                  <a:pt x="15067" y="30152"/>
                </a:lnTo>
                <a:lnTo>
                  <a:pt x="15067" y="15076"/>
                </a:lnTo>
                <a:lnTo>
                  <a:pt x="45203" y="15076"/>
                </a:lnTo>
                <a:lnTo>
                  <a:pt x="45203" y="0"/>
                </a:lnTo>
                <a:close/>
              </a:path>
              <a:path w="45720" h="45719">
                <a:moveTo>
                  <a:pt x="45203" y="15076"/>
                </a:moveTo>
                <a:lnTo>
                  <a:pt x="30135" y="15076"/>
                </a:lnTo>
                <a:lnTo>
                  <a:pt x="30135" y="30152"/>
                </a:lnTo>
                <a:lnTo>
                  <a:pt x="45203" y="30152"/>
                </a:lnTo>
                <a:lnTo>
                  <a:pt x="45203" y="15076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object 6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93495" y="1496973"/>
            <a:ext cx="195882" cy="19689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27747" y="1751603"/>
            <a:ext cx="678180" cy="311150"/>
          </a:xfrm>
          <a:custGeom>
            <a:avLst/>
            <a:gdLst/>
            <a:ahLst/>
            <a:cxnLst/>
            <a:rect l="l" t="t" r="r" b="b"/>
            <a:pathLst>
              <a:path w="678180" h="311150">
                <a:moveTo>
                  <a:pt x="663011" y="295661"/>
                </a:moveTo>
                <a:lnTo>
                  <a:pt x="0" y="295661"/>
                </a:lnTo>
                <a:lnTo>
                  <a:pt x="0" y="310737"/>
                </a:lnTo>
                <a:lnTo>
                  <a:pt x="663011" y="310738"/>
                </a:lnTo>
                <a:lnTo>
                  <a:pt x="663011" y="295661"/>
                </a:lnTo>
                <a:close/>
              </a:path>
              <a:path w="678180" h="311150">
                <a:moveTo>
                  <a:pt x="52738" y="196517"/>
                </a:moveTo>
                <a:lnTo>
                  <a:pt x="37670" y="196517"/>
                </a:lnTo>
                <a:lnTo>
                  <a:pt x="37670" y="295661"/>
                </a:lnTo>
                <a:lnTo>
                  <a:pt x="52738" y="295661"/>
                </a:lnTo>
                <a:lnTo>
                  <a:pt x="52738" y="196517"/>
                </a:lnTo>
                <a:close/>
              </a:path>
              <a:path w="678180" h="311150">
                <a:moveTo>
                  <a:pt x="184582" y="193904"/>
                </a:moveTo>
                <a:lnTo>
                  <a:pt x="124304" y="193904"/>
                </a:lnTo>
                <a:lnTo>
                  <a:pt x="124304" y="295661"/>
                </a:lnTo>
                <a:lnTo>
                  <a:pt x="139372" y="295661"/>
                </a:lnTo>
                <a:lnTo>
                  <a:pt x="139372" y="208980"/>
                </a:lnTo>
                <a:lnTo>
                  <a:pt x="184582" y="208980"/>
                </a:lnTo>
                <a:lnTo>
                  <a:pt x="184582" y="193904"/>
                </a:lnTo>
                <a:close/>
              </a:path>
              <a:path w="678180" h="311150">
                <a:moveTo>
                  <a:pt x="184582" y="208980"/>
                </a:moveTo>
                <a:lnTo>
                  <a:pt x="169514" y="208980"/>
                </a:lnTo>
                <a:lnTo>
                  <a:pt x="169514" y="295661"/>
                </a:lnTo>
                <a:lnTo>
                  <a:pt x="184582" y="295661"/>
                </a:lnTo>
                <a:lnTo>
                  <a:pt x="184582" y="208980"/>
                </a:lnTo>
                <a:close/>
              </a:path>
              <a:path w="678180" h="311150">
                <a:moveTo>
                  <a:pt x="175636" y="79721"/>
                </a:moveTo>
                <a:lnTo>
                  <a:pt x="154308" y="79721"/>
                </a:lnTo>
                <a:lnTo>
                  <a:pt x="256154" y="181466"/>
                </a:lnTo>
                <a:lnTo>
                  <a:pt x="256154" y="295661"/>
                </a:lnTo>
                <a:lnTo>
                  <a:pt x="271222" y="295661"/>
                </a:lnTo>
                <a:lnTo>
                  <a:pt x="271222" y="196517"/>
                </a:lnTo>
                <a:lnTo>
                  <a:pt x="285786" y="196517"/>
                </a:lnTo>
                <a:lnTo>
                  <a:pt x="299719" y="182597"/>
                </a:lnTo>
                <a:lnTo>
                  <a:pt x="278612" y="182597"/>
                </a:lnTo>
                <a:lnTo>
                  <a:pt x="175636" y="79721"/>
                </a:lnTo>
                <a:close/>
              </a:path>
              <a:path w="678180" h="311150">
                <a:moveTo>
                  <a:pt x="361629" y="196517"/>
                </a:moveTo>
                <a:lnTo>
                  <a:pt x="346561" y="196517"/>
                </a:lnTo>
                <a:lnTo>
                  <a:pt x="346561" y="295661"/>
                </a:lnTo>
                <a:lnTo>
                  <a:pt x="361629" y="295661"/>
                </a:lnTo>
                <a:lnTo>
                  <a:pt x="361629" y="196517"/>
                </a:lnTo>
                <a:close/>
              </a:path>
              <a:path w="678180" h="311150">
                <a:moveTo>
                  <a:pt x="493473" y="193904"/>
                </a:moveTo>
                <a:lnTo>
                  <a:pt x="433201" y="193904"/>
                </a:lnTo>
                <a:lnTo>
                  <a:pt x="433201" y="295661"/>
                </a:lnTo>
                <a:lnTo>
                  <a:pt x="448269" y="295661"/>
                </a:lnTo>
                <a:lnTo>
                  <a:pt x="448269" y="208980"/>
                </a:lnTo>
                <a:lnTo>
                  <a:pt x="493473" y="208980"/>
                </a:lnTo>
                <a:lnTo>
                  <a:pt x="493473" y="193904"/>
                </a:lnTo>
                <a:close/>
              </a:path>
              <a:path w="678180" h="311150">
                <a:moveTo>
                  <a:pt x="493473" y="208980"/>
                </a:moveTo>
                <a:lnTo>
                  <a:pt x="478405" y="208980"/>
                </a:lnTo>
                <a:lnTo>
                  <a:pt x="478405" y="295661"/>
                </a:lnTo>
                <a:lnTo>
                  <a:pt x="493473" y="295661"/>
                </a:lnTo>
                <a:lnTo>
                  <a:pt x="493473" y="208980"/>
                </a:lnTo>
                <a:close/>
              </a:path>
              <a:path w="678180" h="311150">
                <a:moveTo>
                  <a:pt x="565045" y="189984"/>
                </a:moveTo>
                <a:lnTo>
                  <a:pt x="565045" y="295661"/>
                </a:lnTo>
                <a:lnTo>
                  <a:pt x="580113" y="295661"/>
                </a:lnTo>
                <a:lnTo>
                  <a:pt x="580113" y="202679"/>
                </a:lnTo>
                <a:lnTo>
                  <a:pt x="574538" y="199155"/>
                </a:lnTo>
                <a:lnTo>
                  <a:pt x="569471" y="194884"/>
                </a:lnTo>
                <a:lnTo>
                  <a:pt x="565045" y="189984"/>
                </a:lnTo>
                <a:close/>
              </a:path>
              <a:path w="678180" h="311150">
                <a:moveTo>
                  <a:pt x="625342" y="197667"/>
                </a:moveTo>
                <a:lnTo>
                  <a:pt x="610274" y="197667"/>
                </a:lnTo>
                <a:lnTo>
                  <a:pt x="610274" y="295661"/>
                </a:lnTo>
                <a:lnTo>
                  <a:pt x="625342" y="295661"/>
                </a:lnTo>
                <a:lnTo>
                  <a:pt x="625342" y="197667"/>
                </a:lnTo>
                <a:close/>
              </a:path>
              <a:path w="678180" h="311150">
                <a:moveTo>
                  <a:pt x="154446" y="20421"/>
                </a:moveTo>
                <a:lnTo>
                  <a:pt x="640" y="174072"/>
                </a:lnTo>
                <a:lnTo>
                  <a:pt x="30394" y="203803"/>
                </a:lnTo>
                <a:lnTo>
                  <a:pt x="37670" y="196517"/>
                </a:lnTo>
                <a:lnTo>
                  <a:pt x="52738" y="196517"/>
                </a:lnTo>
                <a:lnTo>
                  <a:pt x="52738" y="182596"/>
                </a:lnTo>
                <a:lnTo>
                  <a:pt x="30488" y="182596"/>
                </a:lnTo>
                <a:lnTo>
                  <a:pt x="21961" y="174072"/>
                </a:lnTo>
                <a:lnTo>
                  <a:pt x="154446" y="41722"/>
                </a:lnTo>
                <a:lnTo>
                  <a:pt x="175768" y="41723"/>
                </a:lnTo>
                <a:lnTo>
                  <a:pt x="154446" y="20421"/>
                </a:lnTo>
                <a:close/>
              </a:path>
              <a:path w="678180" h="311150">
                <a:moveTo>
                  <a:pt x="285786" y="196517"/>
                </a:moveTo>
                <a:lnTo>
                  <a:pt x="271222" y="196517"/>
                </a:lnTo>
                <a:lnTo>
                  <a:pt x="278517" y="203804"/>
                </a:lnTo>
                <a:lnTo>
                  <a:pt x="279618" y="202679"/>
                </a:lnTo>
                <a:lnTo>
                  <a:pt x="285786" y="196517"/>
                </a:lnTo>
                <a:close/>
              </a:path>
              <a:path w="678180" h="311150">
                <a:moveTo>
                  <a:pt x="463337" y="20421"/>
                </a:moveTo>
                <a:lnTo>
                  <a:pt x="309532" y="174072"/>
                </a:lnTo>
                <a:lnTo>
                  <a:pt x="339285" y="203804"/>
                </a:lnTo>
                <a:lnTo>
                  <a:pt x="346561" y="196517"/>
                </a:lnTo>
                <a:lnTo>
                  <a:pt x="361629" y="196517"/>
                </a:lnTo>
                <a:lnTo>
                  <a:pt x="361629" y="182597"/>
                </a:lnTo>
                <a:lnTo>
                  <a:pt x="339385" y="182597"/>
                </a:lnTo>
                <a:lnTo>
                  <a:pt x="330853" y="174072"/>
                </a:lnTo>
                <a:lnTo>
                  <a:pt x="463337" y="41723"/>
                </a:lnTo>
                <a:lnTo>
                  <a:pt x="484661" y="41723"/>
                </a:lnTo>
                <a:lnTo>
                  <a:pt x="463337" y="20421"/>
                </a:lnTo>
                <a:close/>
              </a:path>
              <a:path w="678180" h="311150">
                <a:moveTo>
                  <a:pt x="617557" y="0"/>
                </a:moveTo>
                <a:lnTo>
                  <a:pt x="599460" y="14566"/>
                </a:lnTo>
                <a:lnTo>
                  <a:pt x="579788" y="49364"/>
                </a:lnTo>
                <a:lnTo>
                  <a:pt x="563989" y="91041"/>
                </a:lnTo>
                <a:lnTo>
                  <a:pt x="557511" y="126243"/>
                </a:lnTo>
                <a:lnTo>
                  <a:pt x="561154" y="152330"/>
                </a:lnTo>
                <a:lnTo>
                  <a:pt x="571420" y="173827"/>
                </a:lnTo>
                <a:lnTo>
                  <a:pt x="587333" y="189360"/>
                </a:lnTo>
                <a:lnTo>
                  <a:pt x="608108" y="197667"/>
                </a:lnTo>
                <a:lnTo>
                  <a:pt x="627067" y="197667"/>
                </a:lnTo>
                <a:lnTo>
                  <a:pt x="647895" y="189360"/>
                </a:lnTo>
                <a:lnTo>
                  <a:pt x="654809" y="182597"/>
                </a:lnTo>
                <a:lnTo>
                  <a:pt x="609897" y="182597"/>
                </a:lnTo>
                <a:lnTo>
                  <a:pt x="594684" y="176076"/>
                </a:lnTo>
                <a:lnTo>
                  <a:pt x="592732" y="174072"/>
                </a:lnTo>
                <a:lnTo>
                  <a:pt x="582881" y="163805"/>
                </a:lnTo>
                <a:lnTo>
                  <a:pt x="575276" y="146841"/>
                </a:lnTo>
                <a:lnTo>
                  <a:pt x="572579" y="126243"/>
                </a:lnTo>
                <a:lnTo>
                  <a:pt x="577998" y="95683"/>
                </a:lnTo>
                <a:lnTo>
                  <a:pt x="578042" y="95432"/>
                </a:lnTo>
                <a:lnTo>
                  <a:pt x="590896" y="61332"/>
                </a:lnTo>
                <a:lnTo>
                  <a:pt x="605837" y="32067"/>
                </a:lnTo>
                <a:lnTo>
                  <a:pt x="617557" y="15760"/>
                </a:lnTo>
                <a:lnTo>
                  <a:pt x="636334" y="15760"/>
                </a:lnTo>
                <a:lnTo>
                  <a:pt x="635659" y="14566"/>
                </a:lnTo>
                <a:lnTo>
                  <a:pt x="617557" y="0"/>
                </a:lnTo>
                <a:close/>
              </a:path>
              <a:path w="678180" h="311150">
                <a:moveTo>
                  <a:pt x="154296" y="58400"/>
                </a:moveTo>
                <a:lnTo>
                  <a:pt x="30262" y="182596"/>
                </a:lnTo>
                <a:lnTo>
                  <a:pt x="52738" y="182596"/>
                </a:lnTo>
                <a:lnTo>
                  <a:pt x="52738" y="181466"/>
                </a:lnTo>
                <a:lnTo>
                  <a:pt x="154308" y="79721"/>
                </a:lnTo>
                <a:lnTo>
                  <a:pt x="175636" y="79721"/>
                </a:lnTo>
                <a:lnTo>
                  <a:pt x="154296" y="58400"/>
                </a:lnTo>
                <a:close/>
              </a:path>
              <a:path w="678180" h="311150">
                <a:moveTo>
                  <a:pt x="175768" y="41723"/>
                </a:moveTo>
                <a:lnTo>
                  <a:pt x="154446" y="41722"/>
                </a:lnTo>
                <a:lnTo>
                  <a:pt x="286930" y="174072"/>
                </a:lnTo>
                <a:lnTo>
                  <a:pt x="278398" y="182597"/>
                </a:lnTo>
                <a:lnTo>
                  <a:pt x="299719" y="182597"/>
                </a:lnTo>
                <a:lnTo>
                  <a:pt x="308251" y="174072"/>
                </a:lnTo>
                <a:lnTo>
                  <a:pt x="244853" y="110740"/>
                </a:lnTo>
                <a:lnTo>
                  <a:pt x="244853" y="95683"/>
                </a:lnTo>
                <a:lnTo>
                  <a:pt x="229785" y="95683"/>
                </a:lnTo>
                <a:lnTo>
                  <a:pt x="214718" y="80632"/>
                </a:lnTo>
                <a:lnTo>
                  <a:pt x="214718" y="65581"/>
                </a:lnTo>
                <a:lnTo>
                  <a:pt x="199650" y="65581"/>
                </a:lnTo>
                <a:lnTo>
                  <a:pt x="175768" y="41723"/>
                </a:lnTo>
                <a:close/>
              </a:path>
              <a:path w="678180" h="311150">
                <a:moveTo>
                  <a:pt x="463186" y="58401"/>
                </a:moveTo>
                <a:lnTo>
                  <a:pt x="339159" y="182597"/>
                </a:lnTo>
                <a:lnTo>
                  <a:pt x="361629" y="182597"/>
                </a:lnTo>
                <a:lnTo>
                  <a:pt x="361629" y="181466"/>
                </a:lnTo>
                <a:lnTo>
                  <a:pt x="463205" y="79721"/>
                </a:lnTo>
                <a:lnTo>
                  <a:pt x="484527" y="79721"/>
                </a:lnTo>
                <a:lnTo>
                  <a:pt x="463186" y="58401"/>
                </a:lnTo>
                <a:close/>
              </a:path>
              <a:path w="678180" h="311150">
                <a:moveTo>
                  <a:pt x="636334" y="15760"/>
                </a:moveTo>
                <a:lnTo>
                  <a:pt x="617557" y="15760"/>
                </a:lnTo>
                <a:lnTo>
                  <a:pt x="629278" y="32067"/>
                </a:lnTo>
                <a:lnTo>
                  <a:pt x="644231" y="61332"/>
                </a:lnTo>
                <a:lnTo>
                  <a:pt x="657101" y="95432"/>
                </a:lnTo>
                <a:lnTo>
                  <a:pt x="662572" y="126243"/>
                </a:lnTo>
                <a:lnTo>
                  <a:pt x="659888" y="146842"/>
                </a:lnTo>
                <a:lnTo>
                  <a:pt x="652307" y="163805"/>
                </a:lnTo>
                <a:lnTo>
                  <a:pt x="640535" y="176076"/>
                </a:lnTo>
                <a:lnTo>
                  <a:pt x="625279" y="182597"/>
                </a:lnTo>
                <a:lnTo>
                  <a:pt x="654809" y="182597"/>
                </a:lnTo>
                <a:lnTo>
                  <a:pt x="663772" y="173827"/>
                </a:lnTo>
                <a:lnTo>
                  <a:pt x="674011" y="152330"/>
                </a:lnTo>
                <a:lnTo>
                  <a:pt x="677640" y="126243"/>
                </a:lnTo>
                <a:lnTo>
                  <a:pt x="671156" y="91041"/>
                </a:lnTo>
                <a:lnTo>
                  <a:pt x="655344" y="49364"/>
                </a:lnTo>
                <a:lnTo>
                  <a:pt x="636334" y="15760"/>
                </a:lnTo>
                <a:close/>
              </a:path>
              <a:path w="678180" h="311150">
                <a:moveTo>
                  <a:pt x="484527" y="79721"/>
                </a:moveTo>
                <a:lnTo>
                  <a:pt x="463205" y="79721"/>
                </a:lnTo>
                <a:lnTo>
                  <a:pt x="550385" y="166817"/>
                </a:lnTo>
                <a:lnTo>
                  <a:pt x="547782" y="159899"/>
                </a:lnTo>
                <a:lnTo>
                  <a:pt x="545701" y="152817"/>
                </a:lnTo>
                <a:lnTo>
                  <a:pt x="544151" y="145600"/>
                </a:lnTo>
                <a:lnTo>
                  <a:pt x="543140" y="138279"/>
                </a:lnTo>
                <a:lnTo>
                  <a:pt x="484527" y="79721"/>
                </a:lnTo>
                <a:close/>
              </a:path>
              <a:path w="678180" h="311150">
                <a:moveTo>
                  <a:pt x="484661" y="41723"/>
                </a:moveTo>
                <a:lnTo>
                  <a:pt x="463337" y="41723"/>
                </a:lnTo>
                <a:lnTo>
                  <a:pt x="542688" y="120992"/>
                </a:lnTo>
                <a:lnTo>
                  <a:pt x="543247" y="114798"/>
                </a:lnTo>
                <a:lnTo>
                  <a:pt x="544214" y="108648"/>
                </a:lnTo>
                <a:lnTo>
                  <a:pt x="545582" y="102580"/>
                </a:lnTo>
                <a:lnTo>
                  <a:pt x="484661" y="41723"/>
                </a:lnTo>
                <a:close/>
              </a:path>
              <a:path w="678180" h="311150">
                <a:moveTo>
                  <a:pt x="244853" y="57728"/>
                </a:moveTo>
                <a:lnTo>
                  <a:pt x="229785" y="57728"/>
                </a:lnTo>
                <a:lnTo>
                  <a:pt x="229785" y="95683"/>
                </a:lnTo>
                <a:lnTo>
                  <a:pt x="244853" y="95683"/>
                </a:lnTo>
                <a:lnTo>
                  <a:pt x="244853" y="57728"/>
                </a:lnTo>
                <a:close/>
              </a:path>
              <a:path w="678180" h="311150">
                <a:moveTo>
                  <a:pt x="244853" y="42652"/>
                </a:moveTo>
                <a:lnTo>
                  <a:pt x="199650" y="42652"/>
                </a:lnTo>
                <a:lnTo>
                  <a:pt x="199650" y="65581"/>
                </a:lnTo>
                <a:lnTo>
                  <a:pt x="214718" y="65581"/>
                </a:lnTo>
                <a:lnTo>
                  <a:pt x="214718" y="57728"/>
                </a:lnTo>
                <a:lnTo>
                  <a:pt x="244853" y="57728"/>
                </a:lnTo>
                <a:lnTo>
                  <a:pt x="244853" y="42652"/>
                </a:lnTo>
                <a:close/>
              </a:path>
            </a:pathLst>
          </a:custGeom>
          <a:solidFill>
            <a:srgbClr val="2F6BB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081" y="1561211"/>
            <a:ext cx="647395" cy="71323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854073" y="1561211"/>
            <a:ext cx="6903084" cy="1920875"/>
            <a:chOff x="1854073" y="1561211"/>
            <a:chExt cx="6903084" cy="19208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073" y="1561211"/>
              <a:ext cx="5711698" cy="713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4073" y="2164410"/>
              <a:ext cx="6902704" cy="713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4073" y="2768472"/>
              <a:ext cx="4082541" cy="7132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77096" y="637529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8442706" cy="4864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62796" y="637468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69" y="1141349"/>
            <a:ext cx="7868920" cy="1078230"/>
            <a:chOff x="694969" y="1141349"/>
            <a:chExt cx="7868920" cy="1078230"/>
          </a:xfrm>
        </p:grpSpPr>
        <p:sp>
          <p:nvSpPr>
            <p:cNvPr id="5" name="object 5"/>
            <p:cNvSpPr/>
            <p:nvPr/>
          </p:nvSpPr>
          <p:spPr>
            <a:xfrm>
              <a:off x="701319" y="1324800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7856220" y="0"/>
                  </a:moveTo>
                  <a:lnTo>
                    <a:pt x="0" y="0"/>
                  </a:lnTo>
                  <a:lnTo>
                    <a:pt x="0" y="888301"/>
                  </a:lnTo>
                  <a:lnTo>
                    <a:pt x="7856220" y="888301"/>
                  </a:lnTo>
                  <a:lnTo>
                    <a:pt x="7856220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1319" y="1324800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0" y="888301"/>
                  </a:moveTo>
                  <a:lnTo>
                    <a:pt x="7856220" y="888301"/>
                  </a:lnTo>
                  <a:lnTo>
                    <a:pt x="7856220" y="0"/>
                  </a:lnTo>
                  <a:lnTo>
                    <a:pt x="0" y="0"/>
                  </a:lnTo>
                  <a:lnTo>
                    <a:pt x="0" y="888301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487" y="1553845"/>
              <a:ext cx="6421628" cy="2758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3487" y="1800733"/>
              <a:ext cx="4335145" cy="2758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4130" y="1147699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30">
                  <a:moveTo>
                    <a:pt x="5440400" y="0"/>
                  </a:moveTo>
                  <a:lnTo>
                    <a:pt x="59042" y="0"/>
                  </a:lnTo>
                  <a:lnTo>
                    <a:pt x="36063" y="4637"/>
                  </a:lnTo>
                  <a:lnTo>
                    <a:pt x="17295" y="17287"/>
                  </a:lnTo>
                  <a:lnTo>
                    <a:pt x="4640" y="36058"/>
                  </a:lnTo>
                  <a:lnTo>
                    <a:pt x="0" y="59054"/>
                  </a:lnTo>
                  <a:lnTo>
                    <a:pt x="0" y="295148"/>
                  </a:lnTo>
                  <a:lnTo>
                    <a:pt x="4640" y="318144"/>
                  </a:lnTo>
                  <a:lnTo>
                    <a:pt x="17295" y="336915"/>
                  </a:lnTo>
                  <a:lnTo>
                    <a:pt x="36063" y="349565"/>
                  </a:lnTo>
                  <a:lnTo>
                    <a:pt x="59042" y="354202"/>
                  </a:lnTo>
                  <a:lnTo>
                    <a:pt x="5440400" y="354202"/>
                  </a:lnTo>
                  <a:lnTo>
                    <a:pt x="5463324" y="349565"/>
                  </a:lnTo>
                  <a:lnTo>
                    <a:pt x="5482056" y="336915"/>
                  </a:lnTo>
                  <a:lnTo>
                    <a:pt x="5494693" y="318144"/>
                  </a:lnTo>
                  <a:lnTo>
                    <a:pt x="5499328" y="295148"/>
                  </a:lnTo>
                  <a:lnTo>
                    <a:pt x="5499328" y="59054"/>
                  </a:lnTo>
                  <a:lnTo>
                    <a:pt x="5494693" y="36058"/>
                  </a:lnTo>
                  <a:lnTo>
                    <a:pt x="5482056" y="17287"/>
                  </a:lnTo>
                  <a:lnTo>
                    <a:pt x="5463324" y="4637"/>
                  </a:lnTo>
                  <a:lnTo>
                    <a:pt x="544040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130" y="1147699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30">
                  <a:moveTo>
                    <a:pt x="0" y="59054"/>
                  </a:moveTo>
                  <a:lnTo>
                    <a:pt x="4640" y="36058"/>
                  </a:lnTo>
                  <a:lnTo>
                    <a:pt x="17295" y="17287"/>
                  </a:lnTo>
                  <a:lnTo>
                    <a:pt x="36063" y="4637"/>
                  </a:lnTo>
                  <a:lnTo>
                    <a:pt x="59042" y="0"/>
                  </a:lnTo>
                  <a:lnTo>
                    <a:pt x="5440400" y="0"/>
                  </a:lnTo>
                  <a:lnTo>
                    <a:pt x="5463324" y="4637"/>
                  </a:lnTo>
                  <a:lnTo>
                    <a:pt x="5482056" y="17287"/>
                  </a:lnTo>
                  <a:lnTo>
                    <a:pt x="5494693" y="36058"/>
                  </a:lnTo>
                  <a:lnTo>
                    <a:pt x="5499328" y="59054"/>
                  </a:lnTo>
                  <a:lnTo>
                    <a:pt x="5499328" y="295148"/>
                  </a:lnTo>
                  <a:lnTo>
                    <a:pt x="5494693" y="318144"/>
                  </a:lnTo>
                  <a:lnTo>
                    <a:pt x="5482056" y="336915"/>
                  </a:lnTo>
                  <a:lnTo>
                    <a:pt x="5463324" y="349565"/>
                  </a:lnTo>
                  <a:lnTo>
                    <a:pt x="5440400" y="354202"/>
                  </a:lnTo>
                  <a:lnTo>
                    <a:pt x="59042" y="354202"/>
                  </a:lnTo>
                  <a:lnTo>
                    <a:pt x="36063" y="349565"/>
                  </a:lnTo>
                  <a:lnTo>
                    <a:pt x="17295" y="336915"/>
                  </a:lnTo>
                  <a:lnTo>
                    <a:pt x="4640" y="318144"/>
                  </a:lnTo>
                  <a:lnTo>
                    <a:pt x="0" y="295148"/>
                  </a:lnTo>
                  <a:lnTo>
                    <a:pt x="0" y="590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530" y="1168603"/>
              <a:ext cx="5082794" cy="2913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94969" y="2271522"/>
            <a:ext cx="7868920" cy="1063625"/>
            <a:chOff x="694969" y="2271522"/>
            <a:chExt cx="7868920" cy="1063625"/>
          </a:xfrm>
        </p:grpSpPr>
        <p:sp>
          <p:nvSpPr>
            <p:cNvPr id="13" name="object 13"/>
            <p:cNvSpPr/>
            <p:nvPr/>
          </p:nvSpPr>
          <p:spPr>
            <a:xfrm>
              <a:off x="701319" y="2440114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7856220" y="0"/>
                  </a:moveTo>
                  <a:lnTo>
                    <a:pt x="0" y="0"/>
                  </a:lnTo>
                  <a:lnTo>
                    <a:pt x="0" y="888301"/>
                  </a:lnTo>
                  <a:lnTo>
                    <a:pt x="7856220" y="888301"/>
                  </a:lnTo>
                  <a:lnTo>
                    <a:pt x="7856220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01319" y="2440114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0" y="888301"/>
                  </a:moveTo>
                  <a:lnTo>
                    <a:pt x="7856220" y="888301"/>
                  </a:lnTo>
                  <a:lnTo>
                    <a:pt x="7856220" y="0"/>
                  </a:lnTo>
                  <a:lnTo>
                    <a:pt x="0" y="0"/>
                  </a:lnTo>
                  <a:lnTo>
                    <a:pt x="0" y="888301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3487" y="2669413"/>
              <a:ext cx="5314822" cy="2758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7980" y="2669413"/>
              <a:ext cx="198120" cy="2758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7039" y="2669413"/>
              <a:ext cx="1075270" cy="2758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3487" y="2916301"/>
              <a:ext cx="5829553" cy="2758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94130" y="2277872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30">
                  <a:moveTo>
                    <a:pt x="5440400" y="0"/>
                  </a:moveTo>
                  <a:lnTo>
                    <a:pt x="59042" y="0"/>
                  </a:lnTo>
                  <a:lnTo>
                    <a:pt x="36063" y="4637"/>
                  </a:lnTo>
                  <a:lnTo>
                    <a:pt x="17295" y="17287"/>
                  </a:lnTo>
                  <a:lnTo>
                    <a:pt x="4640" y="36058"/>
                  </a:lnTo>
                  <a:lnTo>
                    <a:pt x="0" y="59054"/>
                  </a:lnTo>
                  <a:lnTo>
                    <a:pt x="0" y="295275"/>
                  </a:lnTo>
                  <a:lnTo>
                    <a:pt x="4640" y="318218"/>
                  </a:lnTo>
                  <a:lnTo>
                    <a:pt x="17295" y="336994"/>
                  </a:lnTo>
                  <a:lnTo>
                    <a:pt x="36063" y="349674"/>
                  </a:lnTo>
                  <a:lnTo>
                    <a:pt x="59042" y="354329"/>
                  </a:lnTo>
                  <a:lnTo>
                    <a:pt x="5440400" y="354329"/>
                  </a:lnTo>
                  <a:lnTo>
                    <a:pt x="5463324" y="349674"/>
                  </a:lnTo>
                  <a:lnTo>
                    <a:pt x="5482056" y="336994"/>
                  </a:lnTo>
                  <a:lnTo>
                    <a:pt x="5494693" y="318218"/>
                  </a:lnTo>
                  <a:lnTo>
                    <a:pt x="5499328" y="295275"/>
                  </a:lnTo>
                  <a:lnTo>
                    <a:pt x="5499328" y="59054"/>
                  </a:lnTo>
                  <a:lnTo>
                    <a:pt x="5494693" y="36058"/>
                  </a:lnTo>
                  <a:lnTo>
                    <a:pt x="5482056" y="17287"/>
                  </a:lnTo>
                  <a:lnTo>
                    <a:pt x="5463324" y="4637"/>
                  </a:lnTo>
                  <a:lnTo>
                    <a:pt x="544040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94130" y="2277872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30">
                  <a:moveTo>
                    <a:pt x="0" y="59054"/>
                  </a:moveTo>
                  <a:lnTo>
                    <a:pt x="4640" y="36058"/>
                  </a:lnTo>
                  <a:lnTo>
                    <a:pt x="17295" y="17287"/>
                  </a:lnTo>
                  <a:lnTo>
                    <a:pt x="36063" y="4637"/>
                  </a:lnTo>
                  <a:lnTo>
                    <a:pt x="59042" y="0"/>
                  </a:lnTo>
                  <a:lnTo>
                    <a:pt x="5440400" y="0"/>
                  </a:lnTo>
                  <a:lnTo>
                    <a:pt x="5463324" y="4637"/>
                  </a:lnTo>
                  <a:lnTo>
                    <a:pt x="5482056" y="17287"/>
                  </a:lnTo>
                  <a:lnTo>
                    <a:pt x="5494693" y="36058"/>
                  </a:lnTo>
                  <a:lnTo>
                    <a:pt x="5499328" y="59054"/>
                  </a:lnTo>
                  <a:lnTo>
                    <a:pt x="5499328" y="295275"/>
                  </a:lnTo>
                  <a:lnTo>
                    <a:pt x="5494693" y="318218"/>
                  </a:lnTo>
                  <a:lnTo>
                    <a:pt x="5482056" y="336994"/>
                  </a:lnTo>
                  <a:lnTo>
                    <a:pt x="5463324" y="349674"/>
                  </a:lnTo>
                  <a:lnTo>
                    <a:pt x="5440400" y="354329"/>
                  </a:lnTo>
                  <a:lnTo>
                    <a:pt x="59042" y="354329"/>
                  </a:lnTo>
                  <a:lnTo>
                    <a:pt x="36063" y="349674"/>
                  </a:lnTo>
                  <a:lnTo>
                    <a:pt x="17295" y="336994"/>
                  </a:lnTo>
                  <a:lnTo>
                    <a:pt x="4640" y="318218"/>
                  </a:lnTo>
                  <a:lnTo>
                    <a:pt x="0" y="295275"/>
                  </a:lnTo>
                  <a:lnTo>
                    <a:pt x="0" y="590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9530" y="2299462"/>
              <a:ext cx="2059305" cy="29108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94969" y="3401821"/>
            <a:ext cx="7868920" cy="1078230"/>
            <a:chOff x="694969" y="3401821"/>
            <a:chExt cx="7868920" cy="1078230"/>
          </a:xfrm>
        </p:grpSpPr>
        <p:sp>
          <p:nvSpPr>
            <p:cNvPr id="23" name="object 23"/>
            <p:cNvSpPr/>
            <p:nvPr/>
          </p:nvSpPr>
          <p:spPr>
            <a:xfrm>
              <a:off x="701319" y="3585273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7856220" y="0"/>
                  </a:moveTo>
                  <a:lnTo>
                    <a:pt x="0" y="0"/>
                  </a:lnTo>
                  <a:lnTo>
                    <a:pt x="0" y="888301"/>
                  </a:lnTo>
                  <a:lnTo>
                    <a:pt x="7856220" y="888301"/>
                  </a:lnTo>
                  <a:lnTo>
                    <a:pt x="7856220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1319" y="3585273"/>
              <a:ext cx="7856220" cy="888365"/>
            </a:xfrm>
            <a:custGeom>
              <a:avLst/>
              <a:gdLst/>
              <a:ahLst/>
              <a:cxnLst/>
              <a:rect l="l" t="t" r="r" b="b"/>
              <a:pathLst>
                <a:path w="7856220" h="888364">
                  <a:moveTo>
                    <a:pt x="0" y="888301"/>
                  </a:moveTo>
                  <a:lnTo>
                    <a:pt x="7856220" y="888301"/>
                  </a:lnTo>
                  <a:lnTo>
                    <a:pt x="7856220" y="0"/>
                  </a:lnTo>
                  <a:lnTo>
                    <a:pt x="0" y="0"/>
                  </a:lnTo>
                  <a:lnTo>
                    <a:pt x="0" y="888301"/>
                  </a:lnTo>
                  <a:close/>
                </a:path>
              </a:pathLst>
            </a:custGeom>
            <a:ln w="12700">
              <a:solidFill>
                <a:srgbClr val="CCDF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3487" y="3814571"/>
              <a:ext cx="2052955" cy="2758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8364" y="3814571"/>
              <a:ext cx="1291209" cy="2758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2225" y="3814571"/>
              <a:ext cx="2569591" cy="2758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3487" y="4061155"/>
              <a:ext cx="5863336" cy="2761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94130" y="3408171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29">
                  <a:moveTo>
                    <a:pt x="5440400" y="0"/>
                  </a:moveTo>
                  <a:lnTo>
                    <a:pt x="59042" y="0"/>
                  </a:lnTo>
                  <a:lnTo>
                    <a:pt x="36063" y="4637"/>
                  </a:lnTo>
                  <a:lnTo>
                    <a:pt x="17295" y="17287"/>
                  </a:lnTo>
                  <a:lnTo>
                    <a:pt x="4640" y="36058"/>
                  </a:lnTo>
                  <a:lnTo>
                    <a:pt x="0" y="59054"/>
                  </a:lnTo>
                  <a:lnTo>
                    <a:pt x="0" y="295147"/>
                  </a:lnTo>
                  <a:lnTo>
                    <a:pt x="4640" y="318144"/>
                  </a:lnTo>
                  <a:lnTo>
                    <a:pt x="17295" y="336915"/>
                  </a:lnTo>
                  <a:lnTo>
                    <a:pt x="36063" y="349565"/>
                  </a:lnTo>
                  <a:lnTo>
                    <a:pt x="59042" y="354202"/>
                  </a:lnTo>
                  <a:lnTo>
                    <a:pt x="5440400" y="354202"/>
                  </a:lnTo>
                  <a:lnTo>
                    <a:pt x="5463324" y="349565"/>
                  </a:lnTo>
                  <a:lnTo>
                    <a:pt x="5482056" y="336915"/>
                  </a:lnTo>
                  <a:lnTo>
                    <a:pt x="5494693" y="318144"/>
                  </a:lnTo>
                  <a:lnTo>
                    <a:pt x="5499328" y="295147"/>
                  </a:lnTo>
                  <a:lnTo>
                    <a:pt x="5499328" y="59054"/>
                  </a:lnTo>
                  <a:lnTo>
                    <a:pt x="5494693" y="36058"/>
                  </a:lnTo>
                  <a:lnTo>
                    <a:pt x="5482056" y="17287"/>
                  </a:lnTo>
                  <a:lnTo>
                    <a:pt x="5463324" y="4637"/>
                  </a:lnTo>
                  <a:lnTo>
                    <a:pt x="544040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94130" y="3408171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29">
                  <a:moveTo>
                    <a:pt x="0" y="59054"/>
                  </a:moveTo>
                  <a:lnTo>
                    <a:pt x="4640" y="36058"/>
                  </a:lnTo>
                  <a:lnTo>
                    <a:pt x="17295" y="17287"/>
                  </a:lnTo>
                  <a:lnTo>
                    <a:pt x="36063" y="4637"/>
                  </a:lnTo>
                  <a:lnTo>
                    <a:pt x="59042" y="0"/>
                  </a:lnTo>
                  <a:lnTo>
                    <a:pt x="5440400" y="0"/>
                  </a:lnTo>
                  <a:lnTo>
                    <a:pt x="5463324" y="4637"/>
                  </a:lnTo>
                  <a:lnTo>
                    <a:pt x="5482056" y="17287"/>
                  </a:lnTo>
                  <a:lnTo>
                    <a:pt x="5494693" y="36058"/>
                  </a:lnTo>
                  <a:lnTo>
                    <a:pt x="5499328" y="59054"/>
                  </a:lnTo>
                  <a:lnTo>
                    <a:pt x="5499328" y="295147"/>
                  </a:lnTo>
                  <a:lnTo>
                    <a:pt x="5494693" y="318144"/>
                  </a:lnTo>
                  <a:lnTo>
                    <a:pt x="5482056" y="336915"/>
                  </a:lnTo>
                  <a:lnTo>
                    <a:pt x="5463324" y="349565"/>
                  </a:lnTo>
                  <a:lnTo>
                    <a:pt x="5440400" y="354202"/>
                  </a:lnTo>
                  <a:lnTo>
                    <a:pt x="59042" y="354202"/>
                  </a:lnTo>
                  <a:lnTo>
                    <a:pt x="36063" y="349565"/>
                  </a:lnTo>
                  <a:lnTo>
                    <a:pt x="17295" y="336915"/>
                  </a:lnTo>
                  <a:lnTo>
                    <a:pt x="4640" y="318144"/>
                  </a:lnTo>
                  <a:lnTo>
                    <a:pt x="0" y="295147"/>
                  </a:lnTo>
                  <a:lnTo>
                    <a:pt x="0" y="590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9530" y="3429888"/>
              <a:ext cx="3449193" cy="29108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94969" y="4531995"/>
            <a:ext cx="7868920" cy="1323975"/>
            <a:chOff x="694969" y="4531995"/>
            <a:chExt cx="7868920" cy="1323975"/>
          </a:xfrm>
        </p:grpSpPr>
        <p:sp>
          <p:nvSpPr>
            <p:cNvPr id="33" name="object 33"/>
            <p:cNvSpPr/>
            <p:nvPr/>
          </p:nvSpPr>
          <p:spPr>
            <a:xfrm>
              <a:off x="701319" y="4715471"/>
              <a:ext cx="7856220" cy="1134110"/>
            </a:xfrm>
            <a:custGeom>
              <a:avLst/>
              <a:gdLst/>
              <a:ahLst/>
              <a:cxnLst/>
              <a:rect l="l" t="t" r="r" b="b"/>
              <a:pathLst>
                <a:path w="7856220" h="1134110">
                  <a:moveTo>
                    <a:pt x="785622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7856220" y="1133995"/>
                  </a:lnTo>
                  <a:lnTo>
                    <a:pt x="7856220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01319" y="4715471"/>
              <a:ext cx="7856220" cy="1134110"/>
            </a:xfrm>
            <a:custGeom>
              <a:avLst/>
              <a:gdLst/>
              <a:ahLst/>
              <a:cxnLst/>
              <a:rect l="l" t="t" r="r" b="b"/>
              <a:pathLst>
                <a:path w="7856220" h="1134110">
                  <a:moveTo>
                    <a:pt x="0" y="1133995"/>
                  </a:moveTo>
                  <a:lnTo>
                    <a:pt x="7856220" y="1133995"/>
                  </a:lnTo>
                  <a:lnTo>
                    <a:pt x="785622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3487" y="4945126"/>
              <a:ext cx="6072124" cy="2758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3487" y="5192014"/>
              <a:ext cx="5986780" cy="2758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3487" y="5440375"/>
              <a:ext cx="1755648" cy="2761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94130" y="4538345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29">
                  <a:moveTo>
                    <a:pt x="5440400" y="0"/>
                  </a:moveTo>
                  <a:lnTo>
                    <a:pt x="59042" y="0"/>
                  </a:lnTo>
                  <a:lnTo>
                    <a:pt x="36063" y="4637"/>
                  </a:lnTo>
                  <a:lnTo>
                    <a:pt x="17295" y="17287"/>
                  </a:lnTo>
                  <a:lnTo>
                    <a:pt x="4640" y="36058"/>
                  </a:lnTo>
                  <a:lnTo>
                    <a:pt x="0" y="59054"/>
                  </a:lnTo>
                  <a:lnTo>
                    <a:pt x="0" y="295147"/>
                  </a:lnTo>
                  <a:lnTo>
                    <a:pt x="4640" y="318144"/>
                  </a:lnTo>
                  <a:lnTo>
                    <a:pt x="17295" y="336915"/>
                  </a:lnTo>
                  <a:lnTo>
                    <a:pt x="36063" y="349565"/>
                  </a:lnTo>
                  <a:lnTo>
                    <a:pt x="59042" y="354202"/>
                  </a:lnTo>
                  <a:lnTo>
                    <a:pt x="5440400" y="354202"/>
                  </a:lnTo>
                  <a:lnTo>
                    <a:pt x="5463324" y="349565"/>
                  </a:lnTo>
                  <a:lnTo>
                    <a:pt x="5482056" y="336915"/>
                  </a:lnTo>
                  <a:lnTo>
                    <a:pt x="5494693" y="318144"/>
                  </a:lnTo>
                  <a:lnTo>
                    <a:pt x="5499328" y="295147"/>
                  </a:lnTo>
                  <a:lnTo>
                    <a:pt x="5499328" y="59054"/>
                  </a:lnTo>
                  <a:lnTo>
                    <a:pt x="5494693" y="36058"/>
                  </a:lnTo>
                  <a:lnTo>
                    <a:pt x="5482056" y="17287"/>
                  </a:lnTo>
                  <a:lnTo>
                    <a:pt x="5463324" y="4637"/>
                  </a:lnTo>
                  <a:lnTo>
                    <a:pt x="544040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94130" y="4538345"/>
              <a:ext cx="5499735" cy="354330"/>
            </a:xfrm>
            <a:custGeom>
              <a:avLst/>
              <a:gdLst/>
              <a:ahLst/>
              <a:cxnLst/>
              <a:rect l="l" t="t" r="r" b="b"/>
              <a:pathLst>
                <a:path w="5499734" h="354329">
                  <a:moveTo>
                    <a:pt x="0" y="59054"/>
                  </a:moveTo>
                  <a:lnTo>
                    <a:pt x="4640" y="36058"/>
                  </a:lnTo>
                  <a:lnTo>
                    <a:pt x="17295" y="17287"/>
                  </a:lnTo>
                  <a:lnTo>
                    <a:pt x="36063" y="4637"/>
                  </a:lnTo>
                  <a:lnTo>
                    <a:pt x="59042" y="0"/>
                  </a:lnTo>
                  <a:lnTo>
                    <a:pt x="5440400" y="0"/>
                  </a:lnTo>
                  <a:lnTo>
                    <a:pt x="5463324" y="4637"/>
                  </a:lnTo>
                  <a:lnTo>
                    <a:pt x="5482056" y="17287"/>
                  </a:lnTo>
                  <a:lnTo>
                    <a:pt x="5494693" y="36058"/>
                  </a:lnTo>
                  <a:lnTo>
                    <a:pt x="5499328" y="59054"/>
                  </a:lnTo>
                  <a:lnTo>
                    <a:pt x="5499328" y="295147"/>
                  </a:lnTo>
                  <a:lnTo>
                    <a:pt x="5494693" y="318144"/>
                  </a:lnTo>
                  <a:lnTo>
                    <a:pt x="5482056" y="336915"/>
                  </a:lnTo>
                  <a:lnTo>
                    <a:pt x="5463324" y="349565"/>
                  </a:lnTo>
                  <a:lnTo>
                    <a:pt x="5440400" y="354202"/>
                  </a:lnTo>
                  <a:lnTo>
                    <a:pt x="59042" y="354202"/>
                  </a:lnTo>
                  <a:lnTo>
                    <a:pt x="36063" y="349565"/>
                  </a:lnTo>
                  <a:lnTo>
                    <a:pt x="17295" y="336915"/>
                  </a:lnTo>
                  <a:lnTo>
                    <a:pt x="4640" y="318144"/>
                  </a:lnTo>
                  <a:lnTo>
                    <a:pt x="0" y="295147"/>
                  </a:lnTo>
                  <a:lnTo>
                    <a:pt x="0" y="590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19530" y="4560443"/>
              <a:ext cx="1768729" cy="29108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46071" y="1499892"/>
            <a:ext cx="262255" cy="608330"/>
            <a:chOff x="246071" y="1499892"/>
            <a:chExt cx="262255" cy="60833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778" y="1499892"/>
              <a:ext cx="108031" cy="1080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46071" y="1620549"/>
              <a:ext cx="262255" cy="487680"/>
            </a:xfrm>
            <a:custGeom>
              <a:avLst/>
              <a:gdLst/>
              <a:ahLst/>
              <a:cxnLst/>
              <a:rect l="l" t="t" r="r" b="b"/>
              <a:pathLst>
                <a:path w="262255" h="487680">
                  <a:moveTo>
                    <a:pt x="177999" y="298197"/>
                  </a:moveTo>
                  <a:lnTo>
                    <a:pt x="123983" y="298197"/>
                  </a:lnTo>
                  <a:lnTo>
                    <a:pt x="123983" y="487357"/>
                  </a:lnTo>
                  <a:lnTo>
                    <a:pt x="177999" y="487357"/>
                  </a:lnTo>
                  <a:lnTo>
                    <a:pt x="177999" y="298197"/>
                  </a:lnTo>
                  <a:close/>
                </a:path>
                <a:path w="262255" h="487680">
                  <a:moveTo>
                    <a:pt x="126616" y="0"/>
                  </a:moveTo>
                  <a:lnTo>
                    <a:pt x="117583" y="923"/>
                  </a:lnTo>
                  <a:lnTo>
                    <a:pt x="108907" y="3373"/>
                  </a:lnTo>
                  <a:lnTo>
                    <a:pt x="100781" y="7278"/>
                  </a:lnTo>
                  <a:lnTo>
                    <a:pt x="93396" y="12565"/>
                  </a:lnTo>
                  <a:lnTo>
                    <a:pt x="14061" y="68502"/>
                  </a:lnTo>
                  <a:lnTo>
                    <a:pt x="4232" y="78756"/>
                  </a:lnTo>
                  <a:lnTo>
                    <a:pt x="70" y="90796"/>
                  </a:lnTo>
                  <a:lnTo>
                    <a:pt x="0" y="90999"/>
                  </a:lnTo>
                  <a:lnTo>
                    <a:pt x="2021" y="103596"/>
                  </a:lnTo>
                  <a:lnTo>
                    <a:pt x="10955" y="114914"/>
                  </a:lnTo>
                  <a:lnTo>
                    <a:pt x="30670" y="130423"/>
                  </a:lnTo>
                  <a:lnTo>
                    <a:pt x="90223" y="176594"/>
                  </a:lnTo>
                  <a:lnTo>
                    <a:pt x="57543" y="298197"/>
                  </a:lnTo>
                  <a:lnTo>
                    <a:pt x="242616" y="298197"/>
                  </a:lnTo>
                  <a:lnTo>
                    <a:pt x="233433" y="264013"/>
                  </a:lnTo>
                  <a:lnTo>
                    <a:pt x="231919" y="259351"/>
                  </a:lnTo>
                  <a:lnTo>
                    <a:pt x="231013" y="254515"/>
                  </a:lnTo>
                  <a:lnTo>
                    <a:pt x="242886" y="227059"/>
                  </a:lnTo>
                  <a:lnTo>
                    <a:pt x="251113" y="217617"/>
                  </a:lnTo>
                  <a:lnTo>
                    <a:pt x="257137" y="206788"/>
                  </a:lnTo>
                  <a:lnTo>
                    <a:pt x="260795" y="194947"/>
                  </a:lnTo>
                  <a:lnTo>
                    <a:pt x="261926" y="182471"/>
                  </a:lnTo>
                  <a:lnTo>
                    <a:pt x="260346" y="169567"/>
                  </a:lnTo>
                  <a:lnTo>
                    <a:pt x="243966" y="134708"/>
                  </a:lnTo>
                  <a:lnTo>
                    <a:pt x="105415" y="120319"/>
                  </a:lnTo>
                  <a:lnTo>
                    <a:pt x="71790" y="93634"/>
                  </a:lnTo>
                  <a:lnTo>
                    <a:pt x="88873" y="82014"/>
                  </a:lnTo>
                  <a:lnTo>
                    <a:pt x="207360" y="82014"/>
                  </a:lnTo>
                  <a:lnTo>
                    <a:pt x="179687" y="42088"/>
                  </a:lnTo>
                  <a:lnTo>
                    <a:pt x="175292" y="35636"/>
                  </a:lnTo>
                  <a:lnTo>
                    <a:pt x="170909" y="29083"/>
                  </a:lnTo>
                  <a:lnTo>
                    <a:pt x="166375" y="22631"/>
                  </a:lnTo>
                  <a:lnTo>
                    <a:pt x="161524" y="16483"/>
                  </a:lnTo>
                  <a:lnTo>
                    <a:pt x="154266" y="9638"/>
                  </a:lnTo>
                  <a:lnTo>
                    <a:pt x="145830" y="4515"/>
                  </a:lnTo>
                  <a:lnTo>
                    <a:pt x="136514" y="1255"/>
                  </a:lnTo>
                  <a:lnTo>
                    <a:pt x="126616" y="0"/>
                  </a:lnTo>
                  <a:close/>
                </a:path>
                <a:path w="262255" h="487680">
                  <a:moveTo>
                    <a:pt x="207360" y="82014"/>
                  </a:moveTo>
                  <a:lnTo>
                    <a:pt x="88873" y="82014"/>
                  </a:lnTo>
                  <a:lnTo>
                    <a:pt x="105415" y="120319"/>
                  </a:lnTo>
                  <a:lnTo>
                    <a:pt x="233965" y="120319"/>
                  </a:lnTo>
                  <a:lnTo>
                    <a:pt x="207360" y="82014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160743" y="2639360"/>
            <a:ext cx="459740" cy="594995"/>
            <a:chOff x="160743" y="2639360"/>
            <a:chExt cx="459740" cy="594995"/>
          </a:xfrm>
        </p:grpSpPr>
        <p:sp>
          <p:nvSpPr>
            <p:cNvPr id="45" name="object 45"/>
            <p:cNvSpPr/>
            <p:nvPr/>
          </p:nvSpPr>
          <p:spPr>
            <a:xfrm>
              <a:off x="160743" y="2639360"/>
              <a:ext cx="459740" cy="594995"/>
            </a:xfrm>
            <a:custGeom>
              <a:avLst/>
              <a:gdLst/>
              <a:ahLst/>
              <a:cxnLst/>
              <a:rect l="l" t="t" r="r" b="b"/>
              <a:pathLst>
                <a:path w="459740" h="594994">
                  <a:moveTo>
                    <a:pt x="74271" y="0"/>
                  </a:moveTo>
                  <a:lnTo>
                    <a:pt x="58742" y="0"/>
                  </a:lnTo>
                  <a:lnTo>
                    <a:pt x="51315" y="6080"/>
                  </a:lnTo>
                  <a:lnTo>
                    <a:pt x="48614" y="14186"/>
                  </a:lnTo>
                  <a:lnTo>
                    <a:pt x="34867" y="18704"/>
                  </a:lnTo>
                  <a:lnTo>
                    <a:pt x="23716" y="27529"/>
                  </a:lnTo>
                  <a:lnTo>
                    <a:pt x="16236" y="39647"/>
                  </a:lnTo>
                  <a:lnTo>
                    <a:pt x="13503" y="54045"/>
                  </a:lnTo>
                  <a:lnTo>
                    <a:pt x="13503" y="220236"/>
                  </a:lnTo>
                  <a:lnTo>
                    <a:pt x="7975" y="224490"/>
                  </a:lnTo>
                  <a:lnTo>
                    <a:pt x="3713" y="229947"/>
                  </a:lnTo>
                  <a:lnTo>
                    <a:pt x="970" y="236291"/>
                  </a:lnTo>
                  <a:lnTo>
                    <a:pt x="0" y="243205"/>
                  </a:lnTo>
                  <a:lnTo>
                    <a:pt x="9305" y="293947"/>
                  </a:lnTo>
                  <a:lnTo>
                    <a:pt x="34941" y="336518"/>
                  </a:lnTo>
                  <a:lnTo>
                    <a:pt x="73491" y="367563"/>
                  </a:lnTo>
                  <a:lnTo>
                    <a:pt x="121535" y="383724"/>
                  </a:lnTo>
                  <a:lnTo>
                    <a:pt x="121535" y="452632"/>
                  </a:lnTo>
                  <a:lnTo>
                    <a:pt x="128763" y="497479"/>
                  </a:lnTo>
                  <a:lnTo>
                    <a:pt x="148889" y="536425"/>
                  </a:lnTo>
                  <a:lnTo>
                    <a:pt x="179581" y="567133"/>
                  </a:lnTo>
                  <a:lnTo>
                    <a:pt x="218505" y="587271"/>
                  </a:lnTo>
                  <a:lnTo>
                    <a:pt x="263327" y="594502"/>
                  </a:lnTo>
                  <a:lnTo>
                    <a:pt x="308150" y="587271"/>
                  </a:lnTo>
                  <a:lnTo>
                    <a:pt x="347074" y="567134"/>
                  </a:lnTo>
                  <a:lnTo>
                    <a:pt x="360232" y="553968"/>
                  </a:lnTo>
                  <a:lnTo>
                    <a:pt x="263327" y="553968"/>
                  </a:lnTo>
                  <a:lnTo>
                    <a:pt x="223860" y="546019"/>
                  </a:lnTo>
                  <a:lnTo>
                    <a:pt x="191672" y="524327"/>
                  </a:lnTo>
                  <a:lnTo>
                    <a:pt x="169992" y="492122"/>
                  </a:lnTo>
                  <a:lnTo>
                    <a:pt x="162047" y="452632"/>
                  </a:lnTo>
                  <a:lnTo>
                    <a:pt x="162047" y="383724"/>
                  </a:lnTo>
                  <a:lnTo>
                    <a:pt x="210092" y="367563"/>
                  </a:lnTo>
                  <a:lnTo>
                    <a:pt x="248642" y="336519"/>
                  </a:lnTo>
                  <a:lnTo>
                    <a:pt x="251947" y="331029"/>
                  </a:lnTo>
                  <a:lnTo>
                    <a:pt x="141791" y="331029"/>
                  </a:lnTo>
                  <a:lnTo>
                    <a:pt x="107567" y="324147"/>
                  </a:lnTo>
                  <a:lnTo>
                    <a:pt x="60894" y="277448"/>
                  </a:lnTo>
                  <a:lnTo>
                    <a:pt x="53095" y="236291"/>
                  </a:lnTo>
                  <a:lnTo>
                    <a:pt x="53045" y="235911"/>
                  </a:lnTo>
                  <a:lnTo>
                    <a:pt x="50302" y="229440"/>
                  </a:lnTo>
                  <a:lnTo>
                    <a:pt x="46040" y="224110"/>
                  </a:lnTo>
                  <a:lnTo>
                    <a:pt x="40511" y="220236"/>
                  </a:lnTo>
                  <a:lnTo>
                    <a:pt x="40511" y="48641"/>
                  </a:lnTo>
                  <a:lnTo>
                    <a:pt x="43887" y="43912"/>
                  </a:lnTo>
                  <a:lnTo>
                    <a:pt x="48614" y="41885"/>
                  </a:lnTo>
                  <a:lnTo>
                    <a:pt x="96197" y="41885"/>
                  </a:lnTo>
                  <a:lnTo>
                    <a:pt x="99148" y="37515"/>
                  </a:lnTo>
                  <a:lnTo>
                    <a:pt x="101177" y="27529"/>
                  </a:lnTo>
                  <a:lnTo>
                    <a:pt x="101279" y="27022"/>
                  </a:lnTo>
                  <a:lnTo>
                    <a:pt x="99148" y="16530"/>
                  </a:lnTo>
                  <a:lnTo>
                    <a:pt x="93346" y="7937"/>
                  </a:lnTo>
                  <a:lnTo>
                    <a:pt x="84758" y="2132"/>
                  </a:lnTo>
                  <a:lnTo>
                    <a:pt x="74271" y="0"/>
                  </a:lnTo>
                  <a:close/>
                </a:path>
                <a:path w="459740" h="594994">
                  <a:moveTo>
                    <a:pt x="384863" y="148625"/>
                  </a:moveTo>
                  <a:lnTo>
                    <a:pt x="355882" y="154442"/>
                  </a:lnTo>
                  <a:lnTo>
                    <a:pt x="332282" y="170328"/>
                  </a:lnTo>
                  <a:lnTo>
                    <a:pt x="316404" y="193941"/>
                  </a:lnTo>
                  <a:lnTo>
                    <a:pt x="310591" y="222938"/>
                  </a:lnTo>
                  <a:lnTo>
                    <a:pt x="314664" y="247143"/>
                  </a:lnTo>
                  <a:lnTo>
                    <a:pt x="325952" y="268117"/>
                  </a:lnTo>
                  <a:lnTo>
                    <a:pt x="343064" y="284405"/>
                  </a:lnTo>
                  <a:lnTo>
                    <a:pt x="364607" y="294549"/>
                  </a:lnTo>
                  <a:lnTo>
                    <a:pt x="364607" y="452632"/>
                  </a:lnTo>
                  <a:lnTo>
                    <a:pt x="356663" y="492122"/>
                  </a:lnTo>
                  <a:lnTo>
                    <a:pt x="334983" y="524327"/>
                  </a:lnTo>
                  <a:lnTo>
                    <a:pt x="302795" y="546020"/>
                  </a:lnTo>
                  <a:lnTo>
                    <a:pt x="263327" y="553968"/>
                  </a:lnTo>
                  <a:lnTo>
                    <a:pt x="360232" y="553968"/>
                  </a:lnTo>
                  <a:lnTo>
                    <a:pt x="377766" y="536425"/>
                  </a:lnTo>
                  <a:lnTo>
                    <a:pt x="397892" y="497480"/>
                  </a:lnTo>
                  <a:lnTo>
                    <a:pt x="405119" y="452632"/>
                  </a:lnTo>
                  <a:lnTo>
                    <a:pt x="405119" y="294549"/>
                  </a:lnTo>
                  <a:lnTo>
                    <a:pt x="426662" y="284405"/>
                  </a:lnTo>
                  <a:lnTo>
                    <a:pt x="441556" y="270228"/>
                  </a:lnTo>
                  <a:lnTo>
                    <a:pt x="384863" y="270228"/>
                  </a:lnTo>
                  <a:lnTo>
                    <a:pt x="366369" y="266544"/>
                  </a:lnTo>
                  <a:lnTo>
                    <a:pt x="351357" y="256463"/>
                  </a:lnTo>
                  <a:lnTo>
                    <a:pt x="341281" y="241442"/>
                  </a:lnTo>
                  <a:lnTo>
                    <a:pt x="337599" y="222938"/>
                  </a:lnTo>
                  <a:lnTo>
                    <a:pt x="341281" y="204434"/>
                  </a:lnTo>
                  <a:lnTo>
                    <a:pt x="351357" y="189413"/>
                  </a:lnTo>
                  <a:lnTo>
                    <a:pt x="366369" y="179332"/>
                  </a:lnTo>
                  <a:lnTo>
                    <a:pt x="384863" y="175648"/>
                  </a:lnTo>
                  <a:lnTo>
                    <a:pt x="441022" y="175648"/>
                  </a:lnTo>
                  <a:lnTo>
                    <a:pt x="437445" y="170328"/>
                  </a:lnTo>
                  <a:lnTo>
                    <a:pt x="413844" y="154442"/>
                  </a:lnTo>
                  <a:lnTo>
                    <a:pt x="384863" y="148625"/>
                  </a:lnTo>
                  <a:close/>
                </a:path>
                <a:path w="459740" h="594994">
                  <a:moveTo>
                    <a:pt x="267772" y="41885"/>
                  </a:moveTo>
                  <a:lnTo>
                    <a:pt x="234969" y="41885"/>
                  </a:lnTo>
                  <a:lnTo>
                    <a:pt x="239695" y="43912"/>
                  </a:lnTo>
                  <a:lnTo>
                    <a:pt x="243071" y="48641"/>
                  </a:lnTo>
                  <a:lnTo>
                    <a:pt x="243071" y="220236"/>
                  </a:lnTo>
                  <a:lnTo>
                    <a:pt x="237543" y="224490"/>
                  </a:lnTo>
                  <a:lnTo>
                    <a:pt x="233281" y="229947"/>
                  </a:lnTo>
                  <a:lnTo>
                    <a:pt x="230538" y="236291"/>
                  </a:lnTo>
                  <a:lnTo>
                    <a:pt x="229567" y="243205"/>
                  </a:lnTo>
                  <a:lnTo>
                    <a:pt x="222689" y="277448"/>
                  </a:lnTo>
                  <a:lnTo>
                    <a:pt x="203910" y="305358"/>
                  </a:lnTo>
                  <a:lnTo>
                    <a:pt x="176016" y="324147"/>
                  </a:lnTo>
                  <a:lnTo>
                    <a:pt x="141791" y="331029"/>
                  </a:lnTo>
                  <a:lnTo>
                    <a:pt x="251947" y="331029"/>
                  </a:lnTo>
                  <a:lnTo>
                    <a:pt x="274278" y="293947"/>
                  </a:lnTo>
                  <a:lnTo>
                    <a:pt x="283583" y="243205"/>
                  </a:lnTo>
                  <a:lnTo>
                    <a:pt x="282663" y="236291"/>
                  </a:lnTo>
                  <a:lnTo>
                    <a:pt x="282613" y="235911"/>
                  </a:lnTo>
                  <a:lnTo>
                    <a:pt x="279870" y="229440"/>
                  </a:lnTo>
                  <a:lnTo>
                    <a:pt x="275608" y="224110"/>
                  </a:lnTo>
                  <a:lnTo>
                    <a:pt x="270079" y="220236"/>
                  </a:lnTo>
                  <a:lnTo>
                    <a:pt x="270079" y="54045"/>
                  </a:lnTo>
                  <a:lnTo>
                    <a:pt x="267772" y="41885"/>
                  </a:lnTo>
                  <a:close/>
                </a:path>
                <a:path w="459740" h="594994">
                  <a:moveTo>
                    <a:pt x="441022" y="175648"/>
                  </a:moveTo>
                  <a:lnTo>
                    <a:pt x="384863" y="175648"/>
                  </a:lnTo>
                  <a:lnTo>
                    <a:pt x="403357" y="179332"/>
                  </a:lnTo>
                  <a:lnTo>
                    <a:pt x="418370" y="189413"/>
                  </a:lnTo>
                  <a:lnTo>
                    <a:pt x="428445" y="204434"/>
                  </a:lnTo>
                  <a:lnTo>
                    <a:pt x="432127" y="222938"/>
                  </a:lnTo>
                  <a:lnTo>
                    <a:pt x="428445" y="241443"/>
                  </a:lnTo>
                  <a:lnTo>
                    <a:pt x="418370" y="256463"/>
                  </a:lnTo>
                  <a:lnTo>
                    <a:pt x="403357" y="266544"/>
                  </a:lnTo>
                  <a:lnTo>
                    <a:pt x="384863" y="270228"/>
                  </a:lnTo>
                  <a:lnTo>
                    <a:pt x="441556" y="270228"/>
                  </a:lnTo>
                  <a:lnTo>
                    <a:pt x="443775" y="268117"/>
                  </a:lnTo>
                  <a:lnTo>
                    <a:pt x="455063" y="247143"/>
                  </a:lnTo>
                  <a:lnTo>
                    <a:pt x="459135" y="222938"/>
                  </a:lnTo>
                  <a:lnTo>
                    <a:pt x="453322" y="193941"/>
                  </a:lnTo>
                  <a:lnTo>
                    <a:pt x="441022" y="175648"/>
                  </a:lnTo>
                  <a:close/>
                </a:path>
                <a:path w="459740" h="594994">
                  <a:moveTo>
                    <a:pt x="96197" y="41885"/>
                  </a:moveTo>
                  <a:lnTo>
                    <a:pt x="48614" y="41885"/>
                  </a:lnTo>
                  <a:lnTo>
                    <a:pt x="51990" y="49316"/>
                  </a:lnTo>
                  <a:lnTo>
                    <a:pt x="58742" y="54045"/>
                  </a:lnTo>
                  <a:lnTo>
                    <a:pt x="74271" y="54045"/>
                  </a:lnTo>
                  <a:lnTo>
                    <a:pt x="84758" y="51913"/>
                  </a:lnTo>
                  <a:lnTo>
                    <a:pt x="93346" y="46107"/>
                  </a:lnTo>
                  <a:lnTo>
                    <a:pt x="96197" y="41885"/>
                  </a:lnTo>
                  <a:close/>
                </a:path>
                <a:path w="459740" h="594994">
                  <a:moveTo>
                    <a:pt x="224841" y="0"/>
                  </a:moveTo>
                  <a:lnTo>
                    <a:pt x="184435" y="16530"/>
                  </a:lnTo>
                  <a:lnTo>
                    <a:pt x="182303" y="27022"/>
                  </a:lnTo>
                  <a:lnTo>
                    <a:pt x="184435" y="37515"/>
                  </a:lnTo>
                  <a:lnTo>
                    <a:pt x="190237" y="46107"/>
                  </a:lnTo>
                  <a:lnTo>
                    <a:pt x="198825" y="51913"/>
                  </a:lnTo>
                  <a:lnTo>
                    <a:pt x="209311" y="54045"/>
                  </a:lnTo>
                  <a:lnTo>
                    <a:pt x="224166" y="54045"/>
                  </a:lnTo>
                  <a:lnTo>
                    <a:pt x="231593" y="48641"/>
                  </a:lnTo>
                  <a:lnTo>
                    <a:pt x="234969" y="41885"/>
                  </a:lnTo>
                  <a:lnTo>
                    <a:pt x="267772" y="41885"/>
                  </a:lnTo>
                  <a:lnTo>
                    <a:pt x="267347" y="39647"/>
                  </a:lnTo>
                  <a:lnTo>
                    <a:pt x="259867" y="27529"/>
                  </a:lnTo>
                  <a:lnTo>
                    <a:pt x="248716" y="18704"/>
                  </a:lnTo>
                  <a:lnTo>
                    <a:pt x="234969" y="14187"/>
                  </a:lnTo>
                  <a:lnTo>
                    <a:pt x="232268" y="6080"/>
                  </a:lnTo>
                  <a:lnTo>
                    <a:pt x="224841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1846" y="2828520"/>
              <a:ext cx="67519" cy="67557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25878" y="3890514"/>
            <a:ext cx="513715" cy="350520"/>
            <a:chOff x="125878" y="3890514"/>
            <a:chExt cx="513715" cy="350520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390" y="3890514"/>
              <a:ext cx="67519" cy="675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6863" y="3966989"/>
              <a:ext cx="151765" cy="268605"/>
            </a:xfrm>
            <a:custGeom>
              <a:avLst/>
              <a:gdLst/>
              <a:ahLst/>
              <a:cxnLst/>
              <a:rect l="l" t="t" r="r" b="b"/>
              <a:pathLst>
                <a:path w="151765" h="268604">
                  <a:moveTo>
                    <a:pt x="38964" y="207"/>
                  </a:moveTo>
                  <a:lnTo>
                    <a:pt x="2128" y="22232"/>
                  </a:lnTo>
                  <a:lnTo>
                    <a:pt x="0" y="34791"/>
                  </a:lnTo>
                  <a:lnTo>
                    <a:pt x="0" y="131668"/>
                  </a:lnTo>
                  <a:lnTo>
                    <a:pt x="2652" y="144817"/>
                  </a:lnTo>
                  <a:lnTo>
                    <a:pt x="9887" y="155554"/>
                  </a:lnTo>
                  <a:lnTo>
                    <a:pt x="20618" y="162793"/>
                  </a:lnTo>
                  <a:lnTo>
                    <a:pt x="33759" y="165447"/>
                  </a:lnTo>
                  <a:lnTo>
                    <a:pt x="107559" y="165447"/>
                  </a:lnTo>
                  <a:lnTo>
                    <a:pt x="107559" y="260708"/>
                  </a:lnTo>
                  <a:lnTo>
                    <a:pt x="115115" y="268269"/>
                  </a:lnTo>
                  <a:lnTo>
                    <a:pt x="133762" y="268269"/>
                  </a:lnTo>
                  <a:lnTo>
                    <a:pt x="141319" y="260708"/>
                  </a:lnTo>
                  <a:lnTo>
                    <a:pt x="141319" y="139026"/>
                  </a:lnTo>
                  <a:lnTo>
                    <a:pt x="133762" y="131466"/>
                  </a:lnTo>
                  <a:lnTo>
                    <a:pt x="67047" y="131466"/>
                  </a:lnTo>
                  <a:lnTo>
                    <a:pt x="67047" y="59990"/>
                  </a:lnTo>
                  <a:lnTo>
                    <a:pt x="77310" y="67624"/>
                  </a:lnTo>
                  <a:lnTo>
                    <a:pt x="80219" y="69724"/>
                  </a:lnTo>
                  <a:lnTo>
                    <a:pt x="83713" y="70861"/>
                  </a:lnTo>
                  <a:lnTo>
                    <a:pt x="143890" y="70867"/>
                  </a:lnTo>
                  <a:lnTo>
                    <a:pt x="151447" y="63306"/>
                  </a:lnTo>
                  <a:lnTo>
                    <a:pt x="151447" y="44649"/>
                  </a:lnTo>
                  <a:lnTo>
                    <a:pt x="143890" y="37088"/>
                  </a:lnTo>
                  <a:lnTo>
                    <a:pt x="92839" y="37088"/>
                  </a:lnTo>
                  <a:lnTo>
                    <a:pt x="60700" y="13511"/>
                  </a:lnTo>
                  <a:lnTo>
                    <a:pt x="54638" y="7147"/>
                  </a:lnTo>
                  <a:lnTo>
                    <a:pt x="47255" y="2651"/>
                  </a:lnTo>
                  <a:lnTo>
                    <a:pt x="38964" y="207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0998" y="3890514"/>
              <a:ext cx="67519" cy="675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54165" y="3966654"/>
              <a:ext cx="344170" cy="274320"/>
            </a:xfrm>
            <a:custGeom>
              <a:avLst/>
              <a:gdLst/>
              <a:ahLst/>
              <a:cxnLst/>
              <a:rect l="l" t="t" r="r" b="b"/>
              <a:pathLst>
                <a:path w="344170" h="274320">
                  <a:moveTo>
                    <a:pt x="256565" y="90766"/>
                  </a:moveTo>
                  <a:lnTo>
                    <a:pt x="250532" y="84721"/>
                  </a:lnTo>
                  <a:lnTo>
                    <a:pt x="243065" y="84721"/>
                  </a:lnTo>
                  <a:lnTo>
                    <a:pt x="6032" y="84721"/>
                  </a:lnTo>
                  <a:lnTo>
                    <a:pt x="0" y="90766"/>
                  </a:lnTo>
                  <a:lnTo>
                    <a:pt x="0" y="105702"/>
                  </a:lnTo>
                  <a:lnTo>
                    <a:pt x="6032" y="111747"/>
                  </a:lnTo>
                  <a:lnTo>
                    <a:pt x="114782" y="111747"/>
                  </a:lnTo>
                  <a:lnTo>
                    <a:pt x="114782" y="246862"/>
                  </a:lnTo>
                  <a:lnTo>
                    <a:pt x="74269" y="246862"/>
                  </a:lnTo>
                  <a:lnTo>
                    <a:pt x="74269" y="273875"/>
                  </a:lnTo>
                  <a:lnTo>
                    <a:pt x="182295" y="273875"/>
                  </a:lnTo>
                  <a:lnTo>
                    <a:pt x="182295" y="246862"/>
                  </a:lnTo>
                  <a:lnTo>
                    <a:pt x="141782" y="246862"/>
                  </a:lnTo>
                  <a:lnTo>
                    <a:pt x="141782" y="111747"/>
                  </a:lnTo>
                  <a:lnTo>
                    <a:pt x="250532" y="111747"/>
                  </a:lnTo>
                  <a:lnTo>
                    <a:pt x="256565" y="105702"/>
                  </a:lnTo>
                  <a:lnTo>
                    <a:pt x="256565" y="90766"/>
                  </a:lnTo>
                  <a:close/>
                </a:path>
                <a:path w="344170" h="274320">
                  <a:moveTo>
                    <a:pt x="343738" y="34798"/>
                  </a:moveTo>
                  <a:lnTo>
                    <a:pt x="341630" y="22263"/>
                  </a:lnTo>
                  <a:lnTo>
                    <a:pt x="335368" y="11645"/>
                  </a:lnTo>
                  <a:lnTo>
                    <a:pt x="325780" y="3911"/>
                  </a:lnTo>
                  <a:lnTo>
                    <a:pt x="313690" y="0"/>
                  </a:lnTo>
                  <a:lnTo>
                    <a:pt x="304914" y="215"/>
                  </a:lnTo>
                  <a:lnTo>
                    <a:pt x="296621" y="2654"/>
                  </a:lnTo>
                  <a:lnTo>
                    <a:pt x="289229" y="7150"/>
                  </a:lnTo>
                  <a:lnTo>
                    <a:pt x="283171" y="13512"/>
                  </a:lnTo>
                  <a:lnTo>
                    <a:pt x="251040" y="37426"/>
                  </a:lnTo>
                  <a:lnTo>
                    <a:pt x="199986" y="37426"/>
                  </a:lnTo>
                  <a:lnTo>
                    <a:pt x="192430" y="44996"/>
                  </a:lnTo>
                  <a:lnTo>
                    <a:pt x="192430" y="63652"/>
                  </a:lnTo>
                  <a:lnTo>
                    <a:pt x="199986" y="71208"/>
                  </a:lnTo>
                  <a:lnTo>
                    <a:pt x="260159" y="71208"/>
                  </a:lnTo>
                  <a:lnTo>
                    <a:pt x="263652" y="70065"/>
                  </a:lnTo>
                  <a:lnTo>
                    <a:pt x="276821" y="60337"/>
                  </a:lnTo>
                  <a:lnTo>
                    <a:pt x="276821" y="132016"/>
                  </a:lnTo>
                  <a:lnTo>
                    <a:pt x="210312" y="132016"/>
                  </a:lnTo>
                  <a:lnTo>
                    <a:pt x="202755" y="139573"/>
                  </a:lnTo>
                  <a:lnTo>
                    <a:pt x="202755" y="261048"/>
                  </a:lnTo>
                  <a:lnTo>
                    <a:pt x="210312" y="268605"/>
                  </a:lnTo>
                  <a:lnTo>
                    <a:pt x="228955" y="268605"/>
                  </a:lnTo>
                  <a:lnTo>
                    <a:pt x="236512" y="261048"/>
                  </a:lnTo>
                  <a:lnTo>
                    <a:pt x="236512" y="165785"/>
                  </a:lnTo>
                  <a:lnTo>
                    <a:pt x="309981" y="165785"/>
                  </a:lnTo>
                  <a:lnTo>
                    <a:pt x="323126" y="163131"/>
                  </a:lnTo>
                  <a:lnTo>
                    <a:pt x="333857" y="155892"/>
                  </a:lnTo>
                  <a:lnTo>
                    <a:pt x="341083" y="145161"/>
                  </a:lnTo>
                  <a:lnTo>
                    <a:pt x="343738" y="132016"/>
                  </a:lnTo>
                  <a:lnTo>
                    <a:pt x="343738" y="34798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878" y="3997322"/>
              <a:ext cx="135039" cy="24320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3990" y="4000700"/>
              <a:ext cx="135039" cy="23982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1790" y="4924470"/>
            <a:ext cx="594360" cy="448309"/>
            <a:chOff x="31790" y="4924470"/>
            <a:chExt cx="594360" cy="448309"/>
          </a:xfrm>
        </p:grpSpPr>
        <p:sp>
          <p:nvSpPr>
            <p:cNvPr id="55" name="object 55"/>
            <p:cNvSpPr/>
            <p:nvPr/>
          </p:nvSpPr>
          <p:spPr>
            <a:xfrm>
              <a:off x="31790" y="5122777"/>
              <a:ext cx="594360" cy="250190"/>
            </a:xfrm>
            <a:custGeom>
              <a:avLst/>
              <a:gdLst/>
              <a:ahLst/>
              <a:cxnLst/>
              <a:rect l="l" t="t" r="r" b="b"/>
              <a:pathLst>
                <a:path w="594360" h="250189">
                  <a:moveTo>
                    <a:pt x="567167" y="0"/>
                  </a:moveTo>
                  <a:lnTo>
                    <a:pt x="561766" y="0"/>
                  </a:lnTo>
                  <a:lnTo>
                    <a:pt x="557039" y="1351"/>
                  </a:lnTo>
                  <a:lnTo>
                    <a:pt x="437529" y="70259"/>
                  </a:lnTo>
                  <a:lnTo>
                    <a:pt x="438879" y="77690"/>
                  </a:lnTo>
                  <a:lnTo>
                    <a:pt x="438879" y="85121"/>
                  </a:lnTo>
                  <a:lnTo>
                    <a:pt x="417779" y="123882"/>
                  </a:lnTo>
                  <a:lnTo>
                    <a:pt x="382838" y="135789"/>
                  </a:lnTo>
                  <a:lnTo>
                    <a:pt x="263327" y="135789"/>
                  </a:lnTo>
                  <a:lnTo>
                    <a:pt x="263327" y="108766"/>
                  </a:lnTo>
                  <a:lnTo>
                    <a:pt x="384863" y="108766"/>
                  </a:lnTo>
                  <a:lnTo>
                    <a:pt x="395350" y="106634"/>
                  </a:lnTo>
                  <a:lnTo>
                    <a:pt x="403938" y="100828"/>
                  </a:lnTo>
                  <a:lnTo>
                    <a:pt x="409740" y="92236"/>
                  </a:lnTo>
                  <a:lnTo>
                    <a:pt x="411871" y="81744"/>
                  </a:lnTo>
                  <a:lnTo>
                    <a:pt x="409740" y="71251"/>
                  </a:lnTo>
                  <a:lnTo>
                    <a:pt x="403938" y="62659"/>
                  </a:lnTo>
                  <a:lnTo>
                    <a:pt x="395350" y="56853"/>
                  </a:lnTo>
                  <a:lnTo>
                    <a:pt x="384863" y="54721"/>
                  </a:lnTo>
                  <a:lnTo>
                    <a:pt x="222815" y="54721"/>
                  </a:lnTo>
                  <a:lnTo>
                    <a:pt x="214344" y="55333"/>
                  </a:lnTo>
                  <a:lnTo>
                    <a:pt x="198413" y="59851"/>
                  </a:lnTo>
                  <a:lnTo>
                    <a:pt x="0" y="155381"/>
                  </a:lnTo>
                  <a:lnTo>
                    <a:pt x="94527" y="249961"/>
                  </a:lnTo>
                  <a:lnTo>
                    <a:pt x="129722" y="221935"/>
                  </a:lnTo>
                  <a:lnTo>
                    <a:pt x="168968" y="203093"/>
                  </a:lnTo>
                  <a:lnTo>
                    <a:pt x="211506" y="192484"/>
                  </a:lnTo>
                  <a:lnTo>
                    <a:pt x="256575" y="189159"/>
                  </a:lnTo>
                  <a:lnTo>
                    <a:pt x="388915" y="189159"/>
                  </a:lnTo>
                  <a:lnTo>
                    <a:pt x="394316" y="187133"/>
                  </a:lnTo>
                  <a:lnTo>
                    <a:pt x="584722" y="47965"/>
                  </a:lnTo>
                  <a:lnTo>
                    <a:pt x="590124" y="42560"/>
                  </a:lnTo>
                  <a:lnTo>
                    <a:pt x="594175" y="35129"/>
                  </a:lnTo>
                  <a:lnTo>
                    <a:pt x="594175" y="27022"/>
                  </a:lnTo>
                  <a:lnTo>
                    <a:pt x="592044" y="16530"/>
                  </a:lnTo>
                  <a:lnTo>
                    <a:pt x="586242" y="7937"/>
                  </a:lnTo>
                  <a:lnTo>
                    <a:pt x="577654" y="2132"/>
                  </a:lnTo>
                  <a:lnTo>
                    <a:pt x="567167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6991" y="4924470"/>
              <a:ext cx="223538" cy="209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63" y="6245288"/>
            <a:ext cx="1250746" cy="2711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745265"/>
            <a:ext cx="9144000" cy="113030"/>
            <a:chOff x="0" y="6745265"/>
            <a:chExt cx="9144000" cy="113030"/>
          </a:xfrm>
        </p:grpSpPr>
        <p:sp>
          <p:nvSpPr>
            <p:cNvPr id="4" name="object 4"/>
            <p:cNvSpPr/>
            <p:nvPr/>
          </p:nvSpPr>
          <p:spPr>
            <a:xfrm>
              <a:off x="0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1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1" y="112734"/>
                  </a:lnTo>
                  <a:lnTo>
                    <a:pt x="1803781" y="0"/>
                  </a:lnTo>
                  <a:close/>
                </a:path>
              </a:pathLst>
            </a:custGeom>
            <a:solidFill>
              <a:srgbClr val="037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35023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2E6C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70172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5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6052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05196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4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923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40218" y="6745265"/>
              <a:ext cx="1804035" cy="113030"/>
            </a:xfrm>
            <a:custGeom>
              <a:avLst/>
              <a:gdLst/>
              <a:ahLst/>
              <a:cxnLst/>
              <a:rect l="l" t="t" r="r" b="b"/>
              <a:pathLst>
                <a:path w="1804034" h="113029">
                  <a:moveTo>
                    <a:pt x="1803780" y="0"/>
                  </a:moveTo>
                  <a:lnTo>
                    <a:pt x="0" y="0"/>
                  </a:lnTo>
                  <a:lnTo>
                    <a:pt x="0" y="112734"/>
                  </a:lnTo>
                  <a:lnTo>
                    <a:pt x="1803780" y="112734"/>
                  </a:lnTo>
                  <a:lnTo>
                    <a:pt x="1803780" y="0"/>
                  </a:lnTo>
                  <a:close/>
                </a:path>
              </a:pathLst>
            </a:custGeom>
            <a:solidFill>
              <a:srgbClr val="C2252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122" y="6221599"/>
            <a:ext cx="1619613" cy="3848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976" y="1215263"/>
            <a:ext cx="5868416" cy="4373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06944" y="5376185"/>
            <a:ext cx="7048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50">
                <a:solidFill>
                  <a:srgbClr val="858585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1726" y="1697215"/>
            <a:ext cx="8138159" cy="1118235"/>
            <a:chOff x="401726" y="1697215"/>
            <a:chExt cx="8138159" cy="1118235"/>
          </a:xfrm>
        </p:grpSpPr>
        <p:sp>
          <p:nvSpPr>
            <p:cNvPr id="13" name="object 13"/>
            <p:cNvSpPr/>
            <p:nvPr/>
          </p:nvSpPr>
          <p:spPr>
            <a:xfrm>
              <a:off x="401726" y="1697215"/>
              <a:ext cx="8138159" cy="1118235"/>
            </a:xfrm>
            <a:custGeom>
              <a:avLst/>
              <a:gdLst/>
              <a:ahLst/>
              <a:cxnLst/>
              <a:rect l="l" t="t" r="r" b="b"/>
              <a:pathLst>
                <a:path w="8138159" h="1118235">
                  <a:moveTo>
                    <a:pt x="8138159" y="0"/>
                  </a:moveTo>
                  <a:lnTo>
                    <a:pt x="0" y="0"/>
                  </a:lnTo>
                  <a:lnTo>
                    <a:pt x="0" y="1117739"/>
                  </a:lnTo>
                  <a:lnTo>
                    <a:pt x="8138159" y="1117739"/>
                  </a:lnTo>
                  <a:lnTo>
                    <a:pt x="8138159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" y="1821510"/>
              <a:ext cx="7707249" cy="32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" y="2126869"/>
              <a:ext cx="7120382" cy="324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166" y="2431669"/>
              <a:ext cx="2271776" cy="3246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684132" y="6389928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6F6F6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1726" y="2890392"/>
            <a:ext cx="8138159" cy="3199765"/>
            <a:chOff x="401726" y="2890392"/>
            <a:chExt cx="8138159" cy="3199765"/>
          </a:xfrm>
        </p:grpSpPr>
        <p:sp>
          <p:nvSpPr>
            <p:cNvPr id="19" name="object 19"/>
            <p:cNvSpPr/>
            <p:nvPr/>
          </p:nvSpPr>
          <p:spPr>
            <a:xfrm>
              <a:off x="401726" y="3351656"/>
              <a:ext cx="8138159" cy="1323975"/>
            </a:xfrm>
            <a:custGeom>
              <a:avLst/>
              <a:gdLst/>
              <a:ahLst/>
              <a:cxnLst/>
              <a:rect l="l" t="t" r="r" b="b"/>
              <a:pathLst>
                <a:path w="8138159" h="1323975">
                  <a:moveTo>
                    <a:pt x="8138159" y="0"/>
                  </a:moveTo>
                  <a:lnTo>
                    <a:pt x="0" y="0"/>
                  </a:lnTo>
                  <a:lnTo>
                    <a:pt x="0" y="1323466"/>
                  </a:lnTo>
                  <a:lnTo>
                    <a:pt x="8138159" y="1323466"/>
                  </a:lnTo>
                  <a:lnTo>
                    <a:pt x="8138159" y="0"/>
                  </a:lnTo>
                  <a:close/>
                </a:path>
              </a:pathLst>
            </a:custGeom>
            <a:solidFill>
              <a:srgbClr val="046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66" y="3384549"/>
              <a:ext cx="5689727" cy="3246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2538" y="3529329"/>
              <a:ext cx="80772" cy="182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1598" y="3384549"/>
              <a:ext cx="1876298" cy="3246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166" y="3689349"/>
              <a:ext cx="7159879" cy="324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166" y="3994150"/>
              <a:ext cx="7617206" cy="3246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3166" y="4298950"/>
              <a:ext cx="6972046" cy="3246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436" y="2890392"/>
              <a:ext cx="2622550" cy="4861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137" y="4713097"/>
              <a:ext cx="4680585" cy="4526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1726" y="5166779"/>
              <a:ext cx="8138159" cy="923925"/>
            </a:xfrm>
            <a:custGeom>
              <a:avLst/>
              <a:gdLst/>
              <a:ahLst/>
              <a:cxnLst/>
              <a:rect l="l" t="t" r="r" b="b"/>
              <a:pathLst>
                <a:path w="8138159" h="923925">
                  <a:moveTo>
                    <a:pt x="8138159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8138159" y="923328"/>
                  </a:lnTo>
                  <a:lnTo>
                    <a:pt x="813815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3166" y="5202935"/>
              <a:ext cx="1179487" cy="29108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3181" y="5202935"/>
              <a:ext cx="6586474" cy="2910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166" y="5477255"/>
              <a:ext cx="7383907" cy="2910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3166" y="5751575"/>
              <a:ext cx="5003673" cy="291084"/>
            </a:xfrm>
            <a:prstGeom prst="rect">
              <a:avLst/>
            </a:prstGeom>
          </p:spPr>
        </p:pic>
      </p:grp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832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Partners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334" y="1455419"/>
            <a:ext cx="647395" cy="71323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819401" y="1455419"/>
            <a:ext cx="5819140" cy="2524125"/>
            <a:chOff x="1819401" y="1455419"/>
            <a:chExt cx="5819140" cy="25241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9401" y="1455419"/>
              <a:ext cx="5819013" cy="713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9401" y="2058619"/>
              <a:ext cx="4474718" cy="713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401" y="2662681"/>
              <a:ext cx="5090413" cy="7132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401" y="3266186"/>
              <a:ext cx="2359532" cy="7132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777096" y="637529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43281"/>
            <a:ext cx="8504301" cy="4376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62796" y="637468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343" y="1309369"/>
            <a:ext cx="7858125" cy="1363345"/>
            <a:chOff x="816343" y="1309369"/>
            <a:chExt cx="7858125" cy="1363345"/>
          </a:xfrm>
        </p:grpSpPr>
        <p:sp>
          <p:nvSpPr>
            <p:cNvPr id="5" name="object 5"/>
            <p:cNvSpPr/>
            <p:nvPr/>
          </p:nvSpPr>
          <p:spPr>
            <a:xfrm>
              <a:off x="822693" y="1433144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5">
                  <a:moveTo>
                    <a:pt x="7845425" y="0"/>
                  </a:moveTo>
                  <a:lnTo>
                    <a:pt x="0" y="0"/>
                  </a:lnTo>
                  <a:lnTo>
                    <a:pt x="0" y="1233220"/>
                  </a:lnTo>
                  <a:lnTo>
                    <a:pt x="7845425" y="1233220"/>
                  </a:lnTo>
                  <a:lnTo>
                    <a:pt x="784542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2693" y="1433144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5">
                  <a:moveTo>
                    <a:pt x="0" y="1233220"/>
                  </a:moveTo>
                  <a:lnTo>
                    <a:pt x="7845425" y="1233220"/>
                  </a:lnTo>
                  <a:lnTo>
                    <a:pt x="7845425" y="0"/>
                  </a:lnTo>
                  <a:lnTo>
                    <a:pt x="0" y="0"/>
                  </a:lnTo>
                  <a:lnTo>
                    <a:pt x="0" y="1233220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136" y="1974850"/>
              <a:ext cx="6574536" cy="2910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136" y="2236977"/>
              <a:ext cx="4503547" cy="2910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14958" y="1315719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5">
                  <a:moveTo>
                    <a:pt x="5405805" y="0"/>
                  </a:moveTo>
                  <a:lnTo>
                    <a:pt x="86029" y="0"/>
                  </a:lnTo>
                  <a:lnTo>
                    <a:pt x="52538" y="6754"/>
                  </a:lnTo>
                  <a:lnTo>
                    <a:pt x="25193" y="25177"/>
                  </a:lnTo>
                  <a:lnTo>
                    <a:pt x="6759" y="52506"/>
                  </a:lnTo>
                  <a:lnTo>
                    <a:pt x="0" y="85978"/>
                  </a:lnTo>
                  <a:lnTo>
                    <a:pt x="0" y="430021"/>
                  </a:lnTo>
                  <a:lnTo>
                    <a:pt x="6759" y="463494"/>
                  </a:lnTo>
                  <a:lnTo>
                    <a:pt x="25193" y="490823"/>
                  </a:lnTo>
                  <a:lnTo>
                    <a:pt x="52538" y="509246"/>
                  </a:lnTo>
                  <a:lnTo>
                    <a:pt x="86029" y="516000"/>
                  </a:lnTo>
                  <a:lnTo>
                    <a:pt x="5405805" y="516000"/>
                  </a:lnTo>
                  <a:lnTo>
                    <a:pt x="5439278" y="509246"/>
                  </a:lnTo>
                  <a:lnTo>
                    <a:pt x="5466607" y="490823"/>
                  </a:lnTo>
                  <a:lnTo>
                    <a:pt x="5485029" y="463494"/>
                  </a:lnTo>
                  <a:lnTo>
                    <a:pt x="5491784" y="430021"/>
                  </a:lnTo>
                  <a:lnTo>
                    <a:pt x="5491784" y="85978"/>
                  </a:lnTo>
                  <a:lnTo>
                    <a:pt x="5485029" y="52506"/>
                  </a:lnTo>
                  <a:lnTo>
                    <a:pt x="5466607" y="25177"/>
                  </a:lnTo>
                  <a:lnTo>
                    <a:pt x="5439278" y="6754"/>
                  </a:lnTo>
                  <a:lnTo>
                    <a:pt x="540580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14958" y="1315719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5">
                  <a:moveTo>
                    <a:pt x="0" y="85978"/>
                  </a:moveTo>
                  <a:lnTo>
                    <a:pt x="6759" y="52506"/>
                  </a:lnTo>
                  <a:lnTo>
                    <a:pt x="25193" y="25177"/>
                  </a:lnTo>
                  <a:lnTo>
                    <a:pt x="52538" y="6754"/>
                  </a:lnTo>
                  <a:lnTo>
                    <a:pt x="86029" y="0"/>
                  </a:lnTo>
                  <a:lnTo>
                    <a:pt x="5405805" y="0"/>
                  </a:lnTo>
                  <a:lnTo>
                    <a:pt x="5439278" y="6754"/>
                  </a:lnTo>
                  <a:lnTo>
                    <a:pt x="5466607" y="25177"/>
                  </a:lnTo>
                  <a:lnTo>
                    <a:pt x="5485029" y="52506"/>
                  </a:lnTo>
                  <a:lnTo>
                    <a:pt x="5491784" y="85978"/>
                  </a:lnTo>
                  <a:lnTo>
                    <a:pt x="5491784" y="430021"/>
                  </a:lnTo>
                  <a:lnTo>
                    <a:pt x="5485029" y="463494"/>
                  </a:lnTo>
                  <a:lnTo>
                    <a:pt x="5466607" y="490823"/>
                  </a:lnTo>
                  <a:lnTo>
                    <a:pt x="5439278" y="509246"/>
                  </a:lnTo>
                  <a:lnTo>
                    <a:pt x="5405805" y="516000"/>
                  </a:lnTo>
                  <a:lnTo>
                    <a:pt x="86029" y="516000"/>
                  </a:lnTo>
                  <a:lnTo>
                    <a:pt x="52538" y="509246"/>
                  </a:lnTo>
                  <a:lnTo>
                    <a:pt x="25193" y="490823"/>
                  </a:lnTo>
                  <a:lnTo>
                    <a:pt x="6759" y="463494"/>
                  </a:lnTo>
                  <a:lnTo>
                    <a:pt x="0" y="430021"/>
                  </a:lnTo>
                  <a:lnTo>
                    <a:pt x="0" y="859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800" y="1410588"/>
              <a:ext cx="3783203" cy="30632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16343" y="2805810"/>
            <a:ext cx="7858125" cy="1363980"/>
            <a:chOff x="816343" y="2805810"/>
            <a:chExt cx="7858125" cy="1363980"/>
          </a:xfrm>
        </p:grpSpPr>
        <p:sp>
          <p:nvSpPr>
            <p:cNvPr id="13" name="object 13"/>
            <p:cNvSpPr/>
            <p:nvPr/>
          </p:nvSpPr>
          <p:spPr>
            <a:xfrm>
              <a:off x="822693" y="2929712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4">
                  <a:moveTo>
                    <a:pt x="7845425" y="0"/>
                  </a:moveTo>
                  <a:lnTo>
                    <a:pt x="0" y="0"/>
                  </a:lnTo>
                  <a:lnTo>
                    <a:pt x="0" y="1233220"/>
                  </a:lnTo>
                  <a:lnTo>
                    <a:pt x="7845425" y="1233220"/>
                  </a:lnTo>
                  <a:lnTo>
                    <a:pt x="784542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2693" y="2929712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4">
                  <a:moveTo>
                    <a:pt x="0" y="1233220"/>
                  </a:moveTo>
                  <a:lnTo>
                    <a:pt x="7845425" y="1233220"/>
                  </a:lnTo>
                  <a:lnTo>
                    <a:pt x="7845425" y="0"/>
                  </a:lnTo>
                  <a:lnTo>
                    <a:pt x="0" y="0"/>
                  </a:lnTo>
                  <a:lnTo>
                    <a:pt x="0" y="1233220"/>
                  </a:lnTo>
                  <a:close/>
                </a:path>
              </a:pathLst>
            </a:custGeom>
            <a:ln w="12699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4136" y="3471113"/>
              <a:ext cx="782319" cy="291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4697" y="3471113"/>
              <a:ext cx="720547" cy="2913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5152" y="3471113"/>
              <a:ext cx="4735830" cy="2913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4136" y="3733799"/>
              <a:ext cx="3115564" cy="29108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14958" y="2812160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4">
                  <a:moveTo>
                    <a:pt x="5405805" y="0"/>
                  </a:moveTo>
                  <a:lnTo>
                    <a:pt x="86029" y="0"/>
                  </a:lnTo>
                  <a:lnTo>
                    <a:pt x="52538" y="6774"/>
                  </a:lnTo>
                  <a:lnTo>
                    <a:pt x="25193" y="25241"/>
                  </a:lnTo>
                  <a:lnTo>
                    <a:pt x="6759" y="52613"/>
                  </a:lnTo>
                  <a:lnTo>
                    <a:pt x="0" y="86105"/>
                  </a:lnTo>
                  <a:lnTo>
                    <a:pt x="0" y="430149"/>
                  </a:lnTo>
                  <a:lnTo>
                    <a:pt x="6759" y="463621"/>
                  </a:lnTo>
                  <a:lnTo>
                    <a:pt x="25193" y="490950"/>
                  </a:lnTo>
                  <a:lnTo>
                    <a:pt x="52538" y="509373"/>
                  </a:lnTo>
                  <a:lnTo>
                    <a:pt x="86029" y="516127"/>
                  </a:lnTo>
                  <a:lnTo>
                    <a:pt x="5405805" y="516127"/>
                  </a:lnTo>
                  <a:lnTo>
                    <a:pt x="5439278" y="509373"/>
                  </a:lnTo>
                  <a:lnTo>
                    <a:pt x="5466607" y="490950"/>
                  </a:lnTo>
                  <a:lnTo>
                    <a:pt x="5485029" y="463621"/>
                  </a:lnTo>
                  <a:lnTo>
                    <a:pt x="5491784" y="430149"/>
                  </a:lnTo>
                  <a:lnTo>
                    <a:pt x="5491784" y="86105"/>
                  </a:lnTo>
                  <a:lnTo>
                    <a:pt x="5485029" y="52613"/>
                  </a:lnTo>
                  <a:lnTo>
                    <a:pt x="5466607" y="25241"/>
                  </a:lnTo>
                  <a:lnTo>
                    <a:pt x="5439278" y="6774"/>
                  </a:lnTo>
                  <a:lnTo>
                    <a:pt x="540580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14958" y="2812160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4">
                  <a:moveTo>
                    <a:pt x="0" y="86105"/>
                  </a:moveTo>
                  <a:lnTo>
                    <a:pt x="6759" y="52613"/>
                  </a:lnTo>
                  <a:lnTo>
                    <a:pt x="25193" y="25241"/>
                  </a:lnTo>
                  <a:lnTo>
                    <a:pt x="52538" y="6774"/>
                  </a:lnTo>
                  <a:lnTo>
                    <a:pt x="86029" y="0"/>
                  </a:lnTo>
                  <a:lnTo>
                    <a:pt x="5405805" y="0"/>
                  </a:lnTo>
                  <a:lnTo>
                    <a:pt x="5439278" y="6774"/>
                  </a:lnTo>
                  <a:lnTo>
                    <a:pt x="5466607" y="25241"/>
                  </a:lnTo>
                  <a:lnTo>
                    <a:pt x="5485029" y="52613"/>
                  </a:lnTo>
                  <a:lnTo>
                    <a:pt x="5491784" y="86105"/>
                  </a:lnTo>
                  <a:lnTo>
                    <a:pt x="5491784" y="430149"/>
                  </a:lnTo>
                  <a:lnTo>
                    <a:pt x="5485029" y="463621"/>
                  </a:lnTo>
                  <a:lnTo>
                    <a:pt x="5466607" y="490950"/>
                  </a:lnTo>
                  <a:lnTo>
                    <a:pt x="5439278" y="509373"/>
                  </a:lnTo>
                  <a:lnTo>
                    <a:pt x="5405805" y="516127"/>
                  </a:lnTo>
                  <a:lnTo>
                    <a:pt x="86029" y="516127"/>
                  </a:lnTo>
                  <a:lnTo>
                    <a:pt x="52538" y="509373"/>
                  </a:lnTo>
                  <a:lnTo>
                    <a:pt x="25193" y="490950"/>
                  </a:lnTo>
                  <a:lnTo>
                    <a:pt x="6759" y="463621"/>
                  </a:lnTo>
                  <a:lnTo>
                    <a:pt x="0" y="430149"/>
                  </a:lnTo>
                  <a:lnTo>
                    <a:pt x="0" y="861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7800" y="2906852"/>
              <a:ext cx="4699762" cy="30662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16343" y="4302378"/>
            <a:ext cx="7858125" cy="1363980"/>
            <a:chOff x="816343" y="4302378"/>
            <a:chExt cx="7858125" cy="1363980"/>
          </a:xfrm>
        </p:grpSpPr>
        <p:sp>
          <p:nvSpPr>
            <p:cNvPr id="23" name="object 23"/>
            <p:cNvSpPr/>
            <p:nvPr/>
          </p:nvSpPr>
          <p:spPr>
            <a:xfrm>
              <a:off x="822693" y="4426280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4">
                  <a:moveTo>
                    <a:pt x="7845425" y="0"/>
                  </a:moveTo>
                  <a:lnTo>
                    <a:pt x="0" y="0"/>
                  </a:lnTo>
                  <a:lnTo>
                    <a:pt x="0" y="1233220"/>
                  </a:lnTo>
                  <a:lnTo>
                    <a:pt x="7845425" y="1233220"/>
                  </a:lnTo>
                  <a:lnTo>
                    <a:pt x="7845425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2693" y="4426280"/>
              <a:ext cx="7845425" cy="1233805"/>
            </a:xfrm>
            <a:custGeom>
              <a:avLst/>
              <a:gdLst/>
              <a:ahLst/>
              <a:cxnLst/>
              <a:rect l="l" t="t" r="r" b="b"/>
              <a:pathLst>
                <a:path w="7845425" h="1233804">
                  <a:moveTo>
                    <a:pt x="0" y="1233220"/>
                  </a:moveTo>
                  <a:lnTo>
                    <a:pt x="7845425" y="1233220"/>
                  </a:lnTo>
                  <a:lnTo>
                    <a:pt x="7845425" y="0"/>
                  </a:lnTo>
                  <a:lnTo>
                    <a:pt x="0" y="0"/>
                  </a:lnTo>
                  <a:lnTo>
                    <a:pt x="0" y="1233220"/>
                  </a:lnTo>
                  <a:close/>
                </a:path>
              </a:pathLst>
            </a:custGeom>
            <a:ln w="12700">
              <a:solidFill>
                <a:srgbClr val="CCDF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136" y="4968239"/>
              <a:ext cx="5912612" cy="2910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4136" y="5230063"/>
              <a:ext cx="937831" cy="29138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14958" y="4308728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4">
                  <a:moveTo>
                    <a:pt x="5405805" y="0"/>
                  </a:moveTo>
                  <a:lnTo>
                    <a:pt x="86029" y="0"/>
                  </a:lnTo>
                  <a:lnTo>
                    <a:pt x="52538" y="6754"/>
                  </a:lnTo>
                  <a:lnTo>
                    <a:pt x="25193" y="25177"/>
                  </a:lnTo>
                  <a:lnTo>
                    <a:pt x="6759" y="52506"/>
                  </a:lnTo>
                  <a:lnTo>
                    <a:pt x="0" y="85979"/>
                  </a:lnTo>
                  <a:lnTo>
                    <a:pt x="0" y="430022"/>
                  </a:lnTo>
                  <a:lnTo>
                    <a:pt x="6759" y="463514"/>
                  </a:lnTo>
                  <a:lnTo>
                    <a:pt x="25193" y="490886"/>
                  </a:lnTo>
                  <a:lnTo>
                    <a:pt x="52538" y="509353"/>
                  </a:lnTo>
                  <a:lnTo>
                    <a:pt x="86029" y="516128"/>
                  </a:lnTo>
                  <a:lnTo>
                    <a:pt x="5405805" y="516128"/>
                  </a:lnTo>
                  <a:lnTo>
                    <a:pt x="5439278" y="509353"/>
                  </a:lnTo>
                  <a:lnTo>
                    <a:pt x="5466607" y="490886"/>
                  </a:lnTo>
                  <a:lnTo>
                    <a:pt x="5485029" y="463514"/>
                  </a:lnTo>
                  <a:lnTo>
                    <a:pt x="5491784" y="430022"/>
                  </a:lnTo>
                  <a:lnTo>
                    <a:pt x="5491784" y="85979"/>
                  </a:lnTo>
                  <a:lnTo>
                    <a:pt x="5485029" y="52506"/>
                  </a:lnTo>
                  <a:lnTo>
                    <a:pt x="5466607" y="25177"/>
                  </a:lnTo>
                  <a:lnTo>
                    <a:pt x="5439278" y="6754"/>
                  </a:lnTo>
                  <a:lnTo>
                    <a:pt x="540580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14958" y="4308728"/>
              <a:ext cx="5492115" cy="516255"/>
            </a:xfrm>
            <a:custGeom>
              <a:avLst/>
              <a:gdLst/>
              <a:ahLst/>
              <a:cxnLst/>
              <a:rect l="l" t="t" r="r" b="b"/>
              <a:pathLst>
                <a:path w="5492115" h="516254">
                  <a:moveTo>
                    <a:pt x="0" y="85979"/>
                  </a:moveTo>
                  <a:lnTo>
                    <a:pt x="6759" y="52506"/>
                  </a:lnTo>
                  <a:lnTo>
                    <a:pt x="25193" y="25177"/>
                  </a:lnTo>
                  <a:lnTo>
                    <a:pt x="52538" y="6754"/>
                  </a:lnTo>
                  <a:lnTo>
                    <a:pt x="86029" y="0"/>
                  </a:lnTo>
                  <a:lnTo>
                    <a:pt x="5405805" y="0"/>
                  </a:lnTo>
                  <a:lnTo>
                    <a:pt x="5439278" y="6754"/>
                  </a:lnTo>
                  <a:lnTo>
                    <a:pt x="5466607" y="25177"/>
                  </a:lnTo>
                  <a:lnTo>
                    <a:pt x="5485029" y="52506"/>
                  </a:lnTo>
                  <a:lnTo>
                    <a:pt x="5491784" y="85979"/>
                  </a:lnTo>
                  <a:lnTo>
                    <a:pt x="5491784" y="430022"/>
                  </a:lnTo>
                  <a:lnTo>
                    <a:pt x="5485029" y="463514"/>
                  </a:lnTo>
                  <a:lnTo>
                    <a:pt x="5466607" y="490886"/>
                  </a:lnTo>
                  <a:lnTo>
                    <a:pt x="5439278" y="509353"/>
                  </a:lnTo>
                  <a:lnTo>
                    <a:pt x="5405805" y="516128"/>
                  </a:lnTo>
                  <a:lnTo>
                    <a:pt x="86029" y="516128"/>
                  </a:lnTo>
                  <a:lnTo>
                    <a:pt x="52538" y="509353"/>
                  </a:lnTo>
                  <a:lnTo>
                    <a:pt x="25193" y="490886"/>
                  </a:lnTo>
                  <a:lnTo>
                    <a:pt x="6759" y="463514"/>
                  </a:lnTo>
                  <a:lnTo>
                    <a:pt x="0" y="430022"/>
                  </a:lnTo>
                  <a:lnTo>
                    <a:pt x="0" y="859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7800" y="4404105"/>
              <a:ext cx="1788541" cy="30632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89674" y="4831067"/>
            <a:ext cx="546735" cy="497205"/>
            <a:chOff x="189674" y="4831067"/>
            <a:chExt cx="546735" cy="49720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205" y="5171684"/>
              <a:ext cx="375787" cy="1306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663" y="4896013"/>
              <a:ext cx="82865" cy="8290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93379" y="4919234"/>
              <a:ext cx="330200" cy="405130"/>
            </a:xfrm>
            <a:custGeom>
              <a:avLst/>
              <a:gdLst/>
              <a:ahLst/>
              <a:cxnLst/>
              <a:rect l="l" t="t" r="r" b="b"/>
              <a:pathLst>
                <a:path w="330200" h="405129">
                  <a:moveTo>
                    <a:pt x="322470" y="0"/>
                  </a:moveTo>
                  <a:lnTo>
                    <a:pt x="316468" y="0"/>
                  </a:lnTo>
                  <a:lnTo>
                    <a:pt x="230678" y="85784"/>
                  </a:lnTo>
                  <a:lnTo>
                    <a:pt x="224121" y="83930"/>
                  </a:lnTo>
                  <a:lnTo>
                    <a:pt x="217071" y="85725"/>
                  </a:lnTo>
                  <a:lnTo>
                    <a:pt x="212196" y="90486"/>
                  </a:lnTo>
                  <a:lnTo>
                    <a:pt x="187172" y="130585"/>
                  </a:lnTo>
                  <a:lnTo>
                    <a:pt x="179116" y="96364"/>
                  </a:lnTo>
                  <a:lnTo>
                    <a:pt x="145418" y="72814"/>
                  </a:lnTo>
                  <a:lnTo>
                    <a:pt x="95830" y="65773"/>
                  </a:lnTo>
                  <a:lnTo>
                    <a:pt x="80243" y="68127"/>
                  </a:lnTo>
                  <a:lnTo>
                    <a:pt x="41989" y="83967"/>
                  </a:lnTo>
                  <a:lnTo>
                    <a:pt x="0" y="218154"/>
                  </a:lnTo>
                  <a:lnTo>
                    <a:pt x="1497" y="225574"/>
                  </a:lnTo>
                  <a:lnTo>
                    <a:pt x="5580" y="231634"/>
                  </a:lnTo>
                  <a:lnTo>
                    <a:pt x="11637" y="235720"/>
                  </a:lnTo>
                  <a:lnTo>
                    <a:pt x="19053" y="237218"/>
                  </a:lnTo>
                  <a:lnTo>
                    <a:pt x="27485" y="237001"/>
                  </a:lnTo>
                  <a:lnTo>
                    <a:pt x="34773" y="231261"/>
                  </a:lnTo>
                  <a:lnTo>
                    <a:pt x="56780" y="141070"/>
                  </a:lnTo>
                  <a:lnTo>
                    <a:pt x="56780" y="404857"/>
                  </a:lnTo>
                  <a:lnTo>
                    <a:pt x="94316" y="404857"/>
                  </a:lnTo>
                  <a:lnTo>
                    <a:pt x="94316" y="235121"/>
                  </a:lnTo>
                  <a:lnTo>
                    <a:pt x="113370" y="235121"/>
                  </a:lnTo>
                  <a:lnTo>
                    <a:pt x="113370" y="404857"/>
                  </a:lnTo>
                  <a:lnTo>
                    <a:pt x="150843" y="404857"/>
                  </a:lnTo>
                  <a:lnTo>
                    <a:pt x="150843" y="139863"/>
                  </a:lnTo>
                  <a:lnTo>
                    <a:pt x="158316" y="171796"/>
                  </a:lnTo>
                  <a:lnTo>
                    <a:pt x="192973" y="184299"/>
                  </a:lnTo>
                  <a:lnTo>
                    <a:pt x="198911" y="181598"/>
                  </a:lnTo>
                  <a:lnTo>
                    <a:pt x="243444" y="109074"/>
                  </a:lnTo>
                  <a:lnTo>
                    <a:pt x="244371" y="104382"/>
                  </a:lnTo>
                  <a:lnTo>
                    <a:pt x="243571" y="99828"/>
                  </a:lnTo>
                  <a:lnTo>
                    <a:pt x="329880" y="13488"/>
                  </a:lnTo>
                  <a:lnTo>
                    <a:pt x="329907" y="7440"/>
                  </a:lnTo>
                  <a:lnTo>
                    <a:pt x="326202" y="3680"/>
                  </a:lnTo>
                  <a:lnTo>
                    <a:pt x="32247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3379" y="4919234"/>
              <a:ext cx="330200" cy="405130"/>
            </a:xfrm>
            <a:custGeom>
              <a:avLst/>
              <a:gdLst/>
              <a:ahLst/>
              <a:cxnLst/>
              <a:rect l="l" t="t" r="r" b="b"/>
              <a:pathLst>
                <a:path w="330200" h="405129">
                  <a:moveTo>
                    <a:pt x="326202" y="3680"/>
                  </a:moveTo>
                  <a:lnTo>
                    <a:pt x="322470" y="0"/>
                  </a:lnTo>
                  <a:lnTo>
                    <a:pt x="316468" y="0"/>
                  </a:lnTo>
                  <a:lnTo>
                    <a:pt x="312737" y="3680"/>
                  </a:lnTo>
                  <a:lnTo>
                    <a:pt x="230678" y="85784"/>
                  </a:lnTo>
                  <a:lnTo>
                    <a:pt x="224121" y="83930"/>
                  </a:lnTo>
                  <a:lnTo>
                    <a:pt x="190894" y="124507"/>
                  </a:lnTo>
                  <a:lnTo>
                    <a:pt x="187172" y="130585"/>
                  </a:lnTo>
                  <a:lnTo>
                    <a:pt x="180058" y="100273"/>
                  </a:lnTo>
                  <a:lnTo>
                    <a:pt x="145418" y="72814"/>
                  </a:lnTo>
                  <a:lnTo>
                    <a:pt x="103716" y="65385"/>
                  </a:lnTo>
                  <a:lnTo>
                    <a:pt x="95830" y="65773"/>
                  </a:lnTo>
                  <a:lnTo>
                    <a:pt x="51635" y="78202"/>
                  </a:lnTo>
                  <a:lnTo>
                    <a:pt x="27374" y="101226"/>
                  </a:lnTo>
                  <a:lnTo>
                    <a:pt x="23096" y="119228"/>
                  </a:lnTo>
                  <a:lnTo>
                    <a:pt x="13687" y="158975"/>
                  </a:lnTo>
                  <a:lnTo>
                    <a:pt x="4277" y="199080"/>
                  </a:lnTo>
                  <a:lnTo>
                    <a:pt x="0" y="218154"/>
                  </a:lnTo>
                  <a:lnTo>
                    <a:pt x="1497" y="225574"/>
                  </a:lnTo>
                  <a:lnTo>
                    <a:pt x="5580" y="231634"/>
                  </a:lnTo>
                  <a:lnTo>
                    <a:pt x="11637" y="235720"/>
                  </a:lnTo>
                  <a:lnTo>
                    <a:pt x="19053" y="237218"/>
                  </a:lnTo>
                  <a:lnTo>
                    <a:pt x="27485" y="237001"/>
                  </a:lnTo>
                  <a:lnTo>
                    <a:pt x="34773" y="231261"/>
                  </a:lnTo>
                  <a:lnTo>
                    <a:pt x="36964" y="223111"/>
                  </a:lnTo>
                  <a:lnTo>
                    <a:pt x="56780" y="141070"/>
                  </a:lnTo>
                  <a:lnTo>
                    <a:pt x="56780" y="404857"/>
                  </a:lnTo>
                  <a:lnTo>
                    <a:pt x="94316" y="404857"/>
                  </a:lnTo>
                  <a:lnTo>
                    <a:pt x="94316" y="235121"/>
                  </a:lnTo>
                  <a:lnTo>
                    <a:pt x="113370" y="235121"/>
                  </a:lnTo>
                  <a:lnTo>
                    <a:pt x="113370" y="404857"/>
                  </a:lnTo>
                  <a:lnTo>
                    <a:pt x="150843" y="404857"/>
                  </a:lnTo>
                  <a:lnTo>
                    <a:pt x="150843" y="139863"/>
                  </a:lnTo>
                  <a:lnTo>
                    <a:pt x="157829" y="169730"/>
                  </a:lnTo>
                  <a:lnTo>
                    <a:pt x="158316" y="171796"/>
                  </a:lnTo>
                  <a:lnTo>
                    <a:pt x="159687" y="173538"/>
                  </a:lnTo>
                  <a:lnTo>
                    <a:pt x="161576" y="174496"/>
                  </a:lnTo>
                  <a:lnTo>
                    <a:pt x="167333" y="178233"/>
                  </a:lnTo>
                  <a:lnTo>
                    <a:pt x="173566" y="181000"/>
                  </a:lnTo>
                  <a:lnTo>
                    <a:pt x="180156" y="182756"/>
                  </a:lnTo>
                  <a:lnTo>
                    <a:pt x="186981" y="183457"/>
                  </a:lnTo>
                  <a:lnTo>
                    <a:pt x="192973" y="184299"/>
                  </a:lnTo>
                  <a:lnTo>
                    <a:pt x="198911" y="181598"/>
                  </a:lnTo>
                  <a:lnTo>
                    <a:pt x="202224" y="176530"/>
                  </a:lnTo>
                  <a:lnTo>
                    <a:pt x="240967" y="112982"/>
                  </a:lnTo>
                  <a:lnTo>
                    <a:pt x="243444" y="109074"/>
                  </a:lnTo>
                  <a:lnTo>
                    <a:pt x="244371" y="104382"/>
                  </a:lnTo>
                  <a:lnTo>
                    <a:pt x="243571" y="99828"/>
                  </a:lnTo>
                  <a:lnTo>
                    <a:pt x="326138" y="17216"/>
                  </a:lnTo>
                  <a:lnTo>
                    <a:pt x="329880" y="13488"/>
                  </a:lnTo>
                  <a:lnTo>
                    <a:pt x="329907" y="7440"/>
                  </a:lnTo>
                  <a:lnTo>
                    <a:pt x="326202" y="3680"/>
                  </a:lnTo>
                  <a:close/>
                </a:path>
              </a:pathLst>
            </a:custGeom>
            <a:ln w="7411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13101" y="4834773"/>
              <a:ext cx="362585" cy="260985"/>
            </a:xfrm>
            <a:custGeom>
              <a:avLst/>
              <a:gdLst/>
              <a:ahLst/>
              <a:cxnLst/>
              <a:rect l="l" t="t" r="r" b="b"/>
              <a:pathLst>
                <a:path w="362584" h="260985">
                  <a:moveTo>
                    <a:pt x="336618" y="0"/>
                  </a:moveTo>
                  <a:lnTo>
                    <a:pt x="25405" y="0"/>
                  </a:lnTo>
                  <a:lnTo>
                    <a:pt x="15516" y="1998"/>
                  </a:lnTo>
                  <a:lnTo>
                    <a:pt x="7440" y="7447"/>
                  </a:lnTo>
                  <a:lnTo>
                    <a:pt x="1996" y="15527"/>
                  </a:lnTo>
                  <a:lnTo>
                    <a:pt x="0" y="25419"/>
                  </a:lnTo>
                  <a:lnTo>
                    <a:pt x="0" y="48296"/>
                  </a:lnTo>
                  <a:lnTo>
                    <a:pt x="7096" y="50763"/>
                  </a:lnTo>
                  <a:lnTo>
                    <a:pt x="13756" y="54164"/>
                  </a:lnTo>
                  <a:lnTo>
                    <a:pt x="19889" y="58444"/>
                  </a:lnTo>
                  <a:lnTo>
                    <a:pt x="25405" y="63547"/>
                  </a:lnTo>
                  <a:lnTo>
                    <a:pt x="25405" y="25419"/>
                  </a:lnTo>
                  <a:lnTo>
                    <a:pt x="336618" y="25419"/>
                  </a:lnTo>
                  <a:lnTo>
                    <a:pt x="336618" y="235126"/>
                  </a:lnTo>
                  <a:lnTo>
                    <a:pt x="119848" y="235126"/>
                  </a:lnTo>
                  <a:lnTo>
                    <a:pt x="104351" y="260546"/>
                  </a:lnTo>
                  <a:lnTo>
                    <a:pt x="336618" y="260546"/>
                  </a:lnTo>
                  <a:lnTo>
                    <a:pt x="346507" y="258548"/>
                  </a:lnTo>
                  <a:lnTo>
                    <a:pt x="354582" y="253100"/>
                  </a:lnTo>
                  <a:lnTo>
                    <a:pt x="360026" y="245021"/>
                  </a:lnTo>
                  <a:lnTo>
                    <a:pt x="362023" y="235126"/>
                  </a:lnTo>
                  <a:lnTo>
                    <a:pt x="362023" y="25419"/>
                  </a:lnTo>
                  <a:lnTo>
                    <a:pt x="360026" y="15527"/>
                  </a:lnTo>
                  <a:lnTo>
                    <a:pt x="354582" y="7447"/>
                  </a:lnTo>
                  <a:lnTo>
                    <a:pt x="346507" y="1998"/>
                  </a:lnTo>
                  <a:lnTo>
                    <a:pt x="336618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13101" y="4834773"/>
              <a:ext cx="362585" cy="260985"/>
            </a:xfrm>
            <a:custGeom>
              <a:avLst/>
              <a:gdLst/>
              <a:ahLst/>
              <a:cxnLst/>
              <a:rect l="l" t="t" r="r" b="b"/>
              <a:pathLst>
                <a:path w="362584" h="260985">
                  <a:moveTo>
                    <a:pt x="336618" y="0"/>
                  </a:moveTo>
                  <a:lnTo>
                    <a:pt x="25405" y="0"/>
                  </a:lnTo>
                  <a:lnTo>
                    <a:pt x="15516" y="1998"/>
                  </a:lnTo>
                  <a:lnTo>
                    <a:pt x="7440" y="7447"/>
                  </a:lnTo>
                  <a:lnTo>
                    <a:pt x="1996" y="15527"/>
                  </a:lnTo>
                  <a:lnTo>
                    <a:pt x="0" y="25419"/>
                  </a:lnTo>
                  <a:lnTo>
                    <a:pt x="0" y="48296"/>
                  </a:lnTo>
                  <a:lnTo>
                    <a:pt x="7096" y="50763"/>
                  </a:lnTo>
                  <a:lnTo>
                    <a:pt x="13756" y="54164"/>
                  </a:lnTo>
                  <a:lnTo>
                    <a:pt x="19889" y="58444"/>
                  </a:lnTo>
                  <a:lnTo>
                    <a:pt x="25405" y="63547"/>
                  </a:lnTo>
                  <a:lnTo>
                    <a:pt x="25405" y="25419"/>
                  </a:lnTo>
                  <a:lnTo>
                    <a:pt x="336618" y="25419"/>
                  </a:lnTo>
                  <a:lnTo>
                    <a:pt x="336618" y="235126"/>
                  </a:lnTo>
                  <a:lnTo>
                    <a:pt x="119848" y="235126"/>
                  </a:lnTo>
                  <a:lnTo>
                    <a:pt x="104351" y="260546"/>
                  </a:lnTo>
                  <a:lnTo>
                    <a:pt x="336618" y="260546"/>
                  </a:lnTo>
                  <a:lnTo>
                    <a:pt x="346507" y="258548"/>
                  </a:lnTo>
                  <a:lnTo>
                    <a:pt x="354582" y="253100"/>
                  </a:lnTo>
                  <a:lnTo>
                    <a:pt x="360026" y="245021"/>
                  </a:lnTo>
                  <a:lnTo>
                    <a:pt x="362023" y="235126"/>
                  </a:lnTo>
                  <a:lnTo>
                    <a:pt x="362023" y="25419"/>
                  </a:lnTo>
                  <a:lnTo>
                    <a:pt x="360026" y="15527"/>
                  </a:lnTo>
                  <a:lnTo>
                    <a:pt x="354582" y="7447"/>
                  </a:lnTo>
                  <a:lnTo>
                    <a:pt x="346507" y="1998"/>
                  </a:lnTo>
                  <a:lnTo>
                    <a:pt x="336618" y="0"/>
                  </a:lnTo>
                  <a:close/>
                </a:path>
              </a:pathLst>
            </a:custGeom>
            <a:ln w="7412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274816" y="3304780"/>
            <a:ext cx="409575" cy="578485"/>
            <a:chOff x="274816" y="3304780"/>
            <a:chExt cx="409575" cy="578485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894" y="3304780"/>
              <a:ext cx="107955" cy="1080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309" y="3611013"/>
              <a:ext cx="79484" cy="7952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78969" y="3422880"/>
              <a:ext cx="401320" cy="455930"/>
            </a:xfrm>
            <a:custGeom>
              <a:avLst/>
              <a:gdLst/>
              <a:ahLst/>
              <a:cxnLst/>
              <a:rect l="l" t="t" r="r" b="b"/>
              <a:pathLst>
                <a:path w="401320" h="455929">
                  <a:moveTo>
                    <a:pt x="128119" y="0"/>
                  </a:moveTo>
                  <a:lnTo>
                    <a:pt x="83918" y="7833"/>
                  </a:lnTo>
                  <a:lnTo>
                    <a:pt x="44514" y="30802"/>
                  </a:lnTo>
                  <a:lnTo>
                    <a:pt x="0" y="209377"/>
                  </a:lnTo>
                  <a:lnTo>
                    <a:pt x="124" y="217859"/>
                  </a:lnTo>
                  <a:lnTo>
                    <a:pt x="3377" y="225376"/>
                  </a:lnTo>
                  <a:lnTo>
                    <a:pt x="9209" y="231125"/>
                  </a:lnTo>
                  <a:lnTo>
                    <a:pt x="17082" y="234303"/>
                  </a:lnTo>
                  <a:lnTo>
                    <a:pt x="21353" y="235015"/>
                  </a:lnTo>
                  <a:lnTo>
                    <a:pt x="28603" y="233801"/>
                  </a:lnTo>
                  <a:lnTo>
                    <a:pt x="34808" y="230259"/>
                  </a:lnTo>
                  <a:lnTo>
                    <a:pt x="39446" y="224822"/>
                  </a:lnTo>
                  <a:lnTo>
                    <a:pt x="41994" y="217923"/>
                  </a:lnTo>
                  <a:lnTo>
                    <a:pt x="71889" y="73353"/>
                  </a:lnTo>
                  <a:lnTo>
                    <a:pt x="71889" y="149555"/>
                  </a:lnTo>
                  <a:lnTo>
                    <a:pt x="44841" y="285579"/>
                  </a:lnTo>
                  <a:lnTo>
                    <a:pt x="71889" y="285579"/>
                  </a:lnTo>
                  <a:lnTo>
                    <a:pt x="71889" y="455787"/>
                  </a:lnTo>
                  <a:lnTo>
                    <a:pt x="114596" y="455787"/>
                  </a:lnTo>
                  <a:lnTo>
                    <a:pt x="114596" y="285579"/>
                  </a:lnTo>
                  <a:lnTo>
                    <a:pt x="143067" y="285579"/>
                  </a:lnTo>
                  <a:lnTo>
                    <a:pt x="143067" y="455787"/>
                  </a:lnTo>
                  <a:lnTo>
                    <a:pt x="185773" y="455787"/>
                  </a:lnTo>
                  <a:lnTo>
                    <a:pt x="185773" y="285579"/>
                  </a:lnTo>
                  <a:lnTo>
                    <a:pt x="212821" y="285579"/>
                  </a:lnTo>
                  <a:lnTo>
                    <a:pt x="185844" y="149555"/>
                  </a:lnTo>
                  <a:lnTo>
                    <a:pt x="185844" y="73353"/>
                  </a:lnTo>
                  <a:lnTo>
                    <a:pt x="216350" y="226600"/>
                  </a:lnTo>
                  <a:lnTo>
                    <a:pt x="223047" y="233472"/>
                  </a:lnTo>
                  <a:lnTo>
                    <a:pt x="231683" y="235015"/>
                  </a:lnTo>
                  <a:lnTo>
                    <a:pt x="285493" y="326173"/>
                  </a:lnTo>
                  <a:lnTo>
                    <a:pt x="285493" y="455787"/>
                  </a:lnTo>
                  <a:lnTo>
                    <a:pt x="313964" y="455787"/>
                  </a:lnTo>
                  <a:lnTo>
                    <a:pt x="313964" y="370327"/>
                  </a:lnTo>
                  <a:lnTo>
                    <a:pt x="328200" y="370327"/>
                  </a:lnTo>
                  <a:lnTo>
                    <a:pt x="328200" y="455787"/>
                  </a:lnTo>
                  <a:lnTo>
                    <a:pt x="356671" y="455787"/>
                  </a:lnTo>
                  <a:lnTo>
                    <a:pt x="356671" y="331870"/>
                  </a:lnTo>
                  <a:lnTo>
                    <a:pt x="374436" y="374120"/>
                  </a:lnTo>
                  <a:lnTo>
                    <a:pt x="379519" y="377508"/>
                  </a:lnTo>
                  <a:lnTo>
                    <a:pt x="389164" y="377158"/>
                  </a:lnTo>
                  <a:lnTo>
                    <a:pt x="397770" y="373247"/>
                  </a:lnTo>
                  <a:lnTo>
                    <a:pt x="401139" y="365372"/>
                  </a:lnTo>
                  <a:lnTo>
                    <a:pt x="397954" y="357508"/>
                  </a:lnTo>
                  <a:lnTo>
                    <a:pt x="373042" y="297686"/>
                  </a:lnTo>
                  <a:lnTo>
                    <a:pt x="336029" y="272048"/>
                  </a:lnTo>
                  <a:lnTo>
                    <a:pt x="285493" y="270624"/>
                  </a:lnTo>
                  <a:lnTo>
                    <a:pt x="255812" y="220202"/>
                  </a:lnTo>
                  <a:lnTo>
                    <a:pt x="256992" y="216712"/>
                  </a:lnTo>
                  <a:lnTo>
                    <a:pt x="257141" y="212950"/>
                  </a:lnTo>
                  <a:lnTo>
                    <a:pt x="222786" y="41305"/>
                  </a:lnTo>
                  <a:lnTo>
                    <a:pt x="186372" y="13790"/>
                  </a:lnTo>
                  <a:lnTo>
                    <a:pt x="139378" y="492"/>
                  </a:lnTo>
                  <a:lnTo>
                    <a:pt x="128119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8969" y="3422880"/>
              <a:ext cx="401320" cy="455930"/>
            </a:xfrm>
            <a:custGeom>
              <a:avLst/>
              <a:gdLst/>
              <a:ahLst/>
              <a:cxnLst/>
              <a:rect l="l" t="t" r="r" b="b"/>
              <a:pathLst>
                <a:path w="401320" h="455929">
                  <a:moveTo>
                    <a:pt x="397954" y="357508"/>
                  </a:moveTo>
                  <a:lnTo>
                    <a:pt x="373042" y="297686"/>
                  </a:lnTo>
                  <a:lnTo>
                    <a:pt x="336029" y="272048"/>
                  </a:lnTo>
                  <a:lnTo>
                    <a:pt x="285493" y="270624"/>
                  </a:lnTo>
                  <a:lnTo>
                    <a:pt x="255812" y="220202"/>
                  </a:lnTo>
                  <a:lnTo>
                    <a:pt x="256992" y="216712"/>
                  </a:lnTo>
                  <a:lnTo>
                    <a:pt x="257141" y="212950"/>
                  </a:lnTo>
                  <a:lnTo>
                    <a:pt x="256239" y="209377"/>
                  </a:lnTo>
                  <a:lnTo>
                    <a:pt x="222786" y="41305"/>
                  </a:lnTo>
                  <a:lnTo>
                    <a:pt x="186372" y="13790"/>
                  </a:lnTo>
                  <a:lnTo>
                    <a:pt x="139378" y="492"/>
                  </a:lnTo>
                  <a:lnTo>
                    <a:pt x="128119" y="0"/>
                  </a:lnTo>
                  <a:lnTo>
                    <a:pt x="116848" y="521"/>
                  </a:lnTo>
                  <a:lnTo>
                    <a:pt x="69907" y="13983"/>
                  </a:lnTo>
                  <a:lnTo>
                    <a:pt x="33382" y="41305"/>
                  </a:lnTo>
                  <a:lnTo>
                    <a:pt x="0" y="209377"/>
                  </a:lnTo>
                  <a:lnTo>
                    <a:pt x="124" y="217859"/>
                  </a:lnTo>
                  <a:lnTo>
                    <a:pt x="3377" y="225376"/>
                  </a:lnTo>
                  <a:lnTo>
                    <a:pt x="9209" y="231125"/>
                  </a:lnTo>
                  <a:lnTo>
                    <a:pt x="17070" y="234303"/>
                  </a:lnTo>
                  <a:lnTo>
                    <a:pt x="18506" y="234303"/>
                  </a:lnTo>
                  <a:lnTo>
                    <a:pt x="19929" y="235015"/>
                  </a:lnTo>
                  <a:lnTo>
                    <a:pt x="71889" y="73353"/>
                  </a:lnTo>
                  <a:lnTo>
                    <a:pt x="71889" y="149555"/>
                  </a:lnTo>
                  <a:lnTo>
                    <a:pt x="44841" y="285579"/>
                  </a:lnTo>
                  <a:lnTo>
                    <a:pt x="71889" y="285579"/>
                  </a:lnTo>
                  <a:lnTo>
                    <a:pt x="71889" y="455787"/>
                  </a:lnTo>
                  <a:lnTo>
                    <a:pt x="114596" y="455787"/>
                  </a:lnTo>
                  <a:lnTo>
                    <a:pt x="114596" y="285579"/>
                  </a:lnTo>
                  <a:lnTo>
                    <a:pt x="143067" y="285579"/>
                  </a:lnTo>
                  <a:lnTo>
                    <a:pt x="143067" y="455787"/>
                  </a:lnTo>
                  <a:lnTo>
                    <a:pt x="185773" y="455787"/>
                  </a:lnTo>
                  <a:lnTo>
                    <a:pt x="185773" y="285579"/>
                  </a:lnTo>
                  <a:lnTo>
                    <a:pt x="212821" y="285579"/>
                  </a:lnTo>
                  <a:lnTo>
                    <a:pt x="185844" y="149555"/>
                  </a:lnTo>
                  <a:lnTo>
                    <a:pt x="185844" y="73353"/>
                  </a:lnTo>
                  <a:lnTo>
                    <a:pt x="215027" y="217923"/>
                  </a:lnTo>
                  <a:lnTo>
                    <a:pt x="216350" y="226600"/>
                  </a:lnTo>
                  <a:lnTo>
                    <a:pt x="223047" y="233472"/>
                  </a:lnTo>
                  <a:lnTo>
                    <a:pt x="231683" y="235015"/>
                  </a:lnTo>
                  <a:lnTo>
                    <a:pt x="285493" y="326173"/>
                  </a:lnTo>
                  <a:lnTo>
                    <a:pt x="285493" y="455787"/>
                  </a:lnTo>
                  <a:lnTo>
                    <a:pt x="313964" y="455787"/>
                  </a:lnTo>
                  <a:lnTo>
                    <a:pt x="313964" y="370327"/>
                  </a:lnTo>
                  <a:lnTo>
                    <a:pt x="328200" y="370327"/>
                  </a:lnTo>
                  <a:lnTo>
                    <a:pt x="328200" y="455787"/>
                  </a:lnTo>
                  <a:lnTo>
                    <a:pt x="356671" y="455787"/>
                  </a:lnTo>
                  <a:lnTo>
                    <a:pt x="356671" y="331870"/>
                  </a:lnTo>
                  <a:lnTo>
                    <a:pt x="372330" y="368903"/>
                  </a:lnTo>
                  <a:lnTo>
                    <a:pt x="374436" y="374120"/>
                  </a:lnTo>
                  <a:lnTo>
                    <a:pt x="379519" y="377508"/>
                  </a:lnTo>
                  <a:lnTo>
                    <a:pt x="385142" y="377449"/>
                  </a:lnTo>
                  <a:lnTo>
                    <a:pt x="387147" y="377663"/>
                  </a:lnTo>
                  <a:lnTo>
                    <a:pt x="389164" y="377158"/>
                  </a:lnTo>
                  <a:lnTo>
                    <a:pt x="390836" y="376025"/>
                  </a:lnTo>
                  <a:lnTo>
                    <a:pt x="397770" y="373247"/>
                  </a:lnTo>
                  <a:lnTo>
                    <a:pt x="401139" y="365372"/>
                  </a:lnTo>
                  <a:lnTo>
                    <a:pt x="398363" y="358434"/>
                  </a:lnTo>
                  <a:lnTo>
                    <a:pt x="398239" y="358120"/>
                  </a:lnTo>
                  <a:lnTo>
                    <a:pt x="398102" y="357811"/>
                  </a:lnTo>
                  <a:lnTo>
                    <a:pt x="397954" y="357508"/>
                  </a:lnTo>
                  <a:close/>
                </a:path>
              </a:pathLst>
            </a:custGeom>
            <a:ln w="8306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117348" y="1799164"/>
            <a:ext cx="622300" cy="549910"/>
            <a:chOff x="117348" y="1799164"/>
            <a:chExt cx="622300" cy="549910"/>
          </a:xfrm>
        </p:grpSpPr>
        <p:sp>
          <p:nvSpPr>
            <p:cNvPr id="43" name="object 43"/>
            <p:cNvSpPr/>
            <p:nvPr/>
          </p:nvSpPr>
          <p:spPr>
            <a:xfrm>
              <a:off x="121501" y="1803317"/>
              <a:ext cx="614045" cy="541655"/>
            </a:xfrm>
            <a:custGeom>
              <a:avLst/>
              <a:gdLst/>
              <a:ahLst/>
              <a:cxnLst/>
              <a:rect l="l" t="t" r="r" b="b"/>
              <a:pathLst>
                <a:path w="614045" h="541655">
                  <a:moveTo>
                    <a:pt x="307287" y="0"/>
                  </a:moveTo>
                  <a:lnTo>
                    <a:pt x="293407" y="3605"/>
                  </a:lnTo>
                  <a:lnTo>
                    <a:pt x="282731" y="14421"/>
                  </a:lnTo>
                  <a:lnTo>
                    <a:pt x="3714" y="498695"/>
                  </a:lnTo>
                  <a:lnTo>
                    <a:pt x="0" y="513484"/>
                  </a:lnTo>
                  <a:lnTo>
                    <a:pt x="3892" y="527271"/>
                  </a:lnTo>
                  <a:lnTo>
                    <a:pt x="13924" y="537453"/>
                  </a:lnTo>
                  <a:lnTo>
                    <a:pt x="28626" y="541425"/>
                  </a:lnTo>
                  <a:lnTo>
                    <a:pt x="585236" y="541426"/>
                  </a:lnTo>
                  <a:lnTo>
                    <a:pt x="599938" y="537453"/>
                  </a:lnTo>
                  <a:lnTo>
                    <a:pt x="609970" y="527271"/>
                  </a:lnTo>
                  <a:lnTo>
                    <a:pt x="613863" y="513484"/>
                  </a:lnTo>
                  <a:lnTo>
                    <a:pt x="610148" y="498696"/>
                  </a:lnTo>
                  <a:lnTo>
                    <a:pt x="598279" y="478043"/>
                  </a:lnTo>
                  <a:lnTo>
                    <a:pt x="259954" y="478043"/>
                  </a:lnTo>
                  <a:lnTo>
                    <a:pt x="300525" y="313532"/>
                  </a:lnTo>
                  <a:lnTo>
                    <a:pt x="242159" y="313532"/>
                  </a:lnTo>
                  <a:lnTo>
                    <a:pt x="270630" y="135490"/>
                  </a:lnTo>
                  <a:lnTo>
                    <a:pt x="401419" y="135490"/>
                  </a:lnTo>
                  <a:lnTo>
                    <a:pt x="331843" y="14421"/>
                  </a:lnTo>
                  <a:lnTo>
                    <a:pt x="321167" y="3605"/>
                  </a:lnTo>
                  <a:lnTo>
                    <a:pt x="307287" y="0"/>
                  </a:lnTo>
                  <a:close/>
                </a:path>
                <a:path w="614045" h="541655">
                  <a:moveTo>
                    <a:pt x="401419" y="135490"/>
                  </a:moveTo>
                  <a:lnTo>
                    <a:pt x="356044" y="135490"/>
                  </a:lnTo>
                  <a:lnTo>
                    <a:pt x="318319" y="270802"/>
                  </a:lnTo>
                  <a:lnTo>
                    <a:pt x="378109" y="270802"/>
                  </a:lnTo>
                  <a:lnTo>
                    <a:pt x="259954" y="478043"/>
                  </a:lnTo>
                  <a:lnTo>
                    <a:pt x="598279" y="478043"/>
                  </a:lnTo>
                  <a:lnTo>
                    <a:pt x="401419" y="13549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1501" y="1803317"/>
              <a:ext cx="614045" cy="541655"/>
            </a:xfrm>
            <a:custGeom>
              <a:avLst/>
              <a:gdLst/>
              <a:ahLst/>
              <a:cxnLst/>
              <a:rect l="l" t="t" r="r" b="b"/>
              <a:pathLst>
                <a:path w="614045" h="541655">
                  <a:moveTo>
                    <a:pt x="610148" y="498696"/>
                  </a:moveTo>
                  <a:lnTo>
                    <a:pt x="331843" y="14421"/>
                  </a:lnTo>
                  <a:lnTo>
                    <a:pt x="321167" y="3605"/>
                  </a:lnTo>
                  <a:lnTo>
                    <a:pt x="307287" y="0"/>
                  </a:lnTo>
                  <a:lnTo>
                    <a:pt x="293407" y="3605"/>
                  </a:lnTo>
                  <a:lnTo>
                    <a:pt x="282731" y="14421"/>
                  </a:lnTo>
                  <a:lnTo>
                    <a:pt x="3714" y="498695"/>
                  </a:lnTo>
                  <a:lnTo>
                    <a:pt x="0" y="513484"/>
                  </a:lnTo>
                  <a:lnTo>
                    <a:pt x="3892" y="527271"/>
                  </a:lnTo>
                  <a:lnTo>
                    <a:pt x="13924" y="537453"/>
                  </a:lnTo>
                  <a:lnTo>
                    <a:pt x="28626" y="541425"/>
                  </a:lnTo>
                  <a:lnTo>
                    <a:pt x="306931" y="541426"/>
                  </a:lnTo>
                  <a:lnTo>
                    <a:pt x="585236" y="541426"/>
                  </a:lnTo>
                  <a:lnTo>
                    <a:pt x="599938" y="537453"/>
                  </a:lnTo>
                  <a:lnTo>
                    <a:pt x="609970" y="527271"/>
                  </a:lnTo>
                  <a:lnTo>
                    <a:pt x="613863" y="513484"/>
                  </a:lnTo>
                  <a:lnTo>
                    <a:pt x="610148" y="498696"/>
                  </a:lnTo>
                  <a:close/>
                </a:path>
                <a:path w="614045" h="541655">
                  <a:moveTo>
                    <a:pt x="259954" y="478043"/>
                  </a:moveTo>
                  <a:lnTo>
                    <a:pt x="300525" y="313532"/>
                  </a:lnTo>
                  <a:lnTo>
                    <a:pt x="242159" y="313532"/>
                  </a:lnTo>
                  <a:lnTo>
                    <a:pt x="270630" y="135490"/>
                  </a:lnTo>
                  <a:lnTo>
                    <a:pt x="356044" y="135490"/>
                  </a:lnTo>
                  <a:lnTo>
                    <a:pt x="318319" y="270802"/>
                  </a:lnTo>
                  <a:lnTo>
                    <a:pt x="378109" y="270802"/>
                  </a:lnTo>
                  <a:lnTo>
                    <a:pt x="259954" y="478043"/>
                  </a:lnTo>
                  <a:close/>
                </a:path>
              </a:pathLst>
            </a:custGeom>
            <a:ln w="8306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1857451"/>
            <a:ext cx="630936" cy="7135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039111" y="1857451"/>
            <a:ext cx="4879340" cy="1920875"/>
            <a:chOff x="2039111" y="1857451"/>
            <a:chExt cx="4879340" cy="19208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9111" y="1857451"/>
              <a:ext cx="4879340" cy="713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9111" y="2461259"/>
              <a:ext cx="3461130" cy="713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9111" y="3064763"/>
              <a:ext cx="4061460" cy="7132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77096" y="637529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7252970" cy="808355"/>
            <a:chOff x="354482" y="243281"/>
            <a:chExt cx="7252970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7252843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4259961" cy="4373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62796" y="637468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103" y="1265174"/>
            <a:ext cx="8316595" cy="1517015"/>
            <a:chOff x="137103" y="1265174"/>
            <a:chExt cx="8316595" cy="1517015"/>
          </a:xfrm>
        </p:grpSpPr>
        <p:sp>
          <p:nvSpPr>
            <p:cNvPr id="7" name="object 7"/>
            <p:cNvSpPr/>
            <p:nvPr/>
          </p:nvSpPr>
          <p:spPr>
            <a:xfrm>
              <a:off x="852068" y="1433957"/>
              <a:ext cx="7595234" cy="1341755"/>
            </a:xfrm>
            <a:custGeom>
              <a:avLst/>
              <a:gdLst/>
              <a:ahLst/>
              <a:cxnLst/>
              <a:rect l="l" t="t" r="r" b="b"/>
              <a:pathLst>
                <a:path w="7595234" h="1341755">
                  <a:moveTo>
                    <a:pt x="7594727" y="0"/>
                  </a:moveTo>
                  <a:lnTo>
                    <a:pt x="0" y="0"/>
                  </a:lnTo>
                  <a:lnTo>
                    <a:pt x="0" y="1341374"/>
                  </a:lnTo>
                  <a:lnTo>
                    <a:pt x="7594727" y="1341374"/>
                  </a:lnTo>
                  <a:lnTo>
                    <a:pt x="7594727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2068" y="1433957"/>
              <a:ext cx="7595234" cy="1341755"/>
            </a:xfrm>
            <a:custGeom>
              <a:avLst/>
              <a:gdLst/>
              <a:ahLst/>
              <a:cxnLst/>
              <a:rect l="l" t="t" r="r" b="b"/>
              <a:pathLst>
                <a:path w="7595234" h="1341755">
                  <a:moveTo>
                    <a:pt x="0" y="1341374"/>
                  </a:moveTo>
                  <a:lnTo>
                    <a:pt x="7594727" y="1341374"/>
                  </a:lnTo>
                  <a:lnTo>
                    <a:pt x="7594727" y="0"/>
                  </a:lnTo>
                  <a:lnTo>
                    <a:pt x="0" y="0"/>
                  </a:lnTo>
                  <a:lnTo>
                    <a:pt x="0" y="1341374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886" y="1686814"/>
              <a:ext cx="6679946" cy="291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0886" y="1948942"/>
              <a:ext cx="5747639" cy="2910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0886" y="2211070"/>
              <a:ext cx="6377177" cy="2910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31811" y="1271524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19">
                  <a:moveTo>
                    <a:pt x="5262206" y="0"/>
                  </a:moveTo>
                  <a:lnTo>
                    <a:pt x="54063" y="0"/>
                  </a:lnTo>
                  <a:lnTo>
                    <a:pt x="33030" y="4256"/>
                  </a:lnTo>
                  <a:lnTo>
                    <a:pt x="15844" y="15859"/>
                  </a:lnTo>
                  <a:lnTo>
                    <a:pt x="4252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2" y="291627"/>
                  </a:lnTo>
                  <a:lnTo>
                    <a:pt x="15844" y="308863"/>
                  </a:lnTo>
                  <a:lnTo>
                    <a:pt x="33030" y="320480"/>
                  </a:lnTo>
                  <a:lnTo>
                    <a:pt x="54063" y="324738"/>
                  </a:lnTo>
                  <a:lnTo>
                    <a:pt x="5262206" y="324738"/>
                  </a:lnTo>
                  <a:lnTo>
                    <a:pt x="5283251" y="320480"/>
                  </a:lnTo>
                  <a:lnTo>
                    <a:pt x="5300449" y="308863"/>
                  </a:lnTo>
                  <a:lnTo>
                    <a:pt x="5312052" y="291627"/>
                  </a:lnTo>
                  <a:lnTo>
                    <a:pt x="5316308" y="270510"/>
                  </a:lnTo>
                  <a:lnTo>
                    <a:pt x="5316308" y="54101"/>
                  </a:lnTo>
                  <a:lnTo>
                    <a:pt x="5312052" y="33057"/>
                  </a:lnTo>
                  <a:lnTo>
                    <a:pt x="5300449" y="15859"/>
                  </a:lnTo>
                  <a:lnTo>
                    <a:pt x="5283251" y="4256"/>
                  </a:lnTo>
                  <a:lnTo>
                    <a:pt x="526220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31811" y="1271524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19">
                  <a:moveTo>
                    <a:pt x="0" y="54101"/>
                  </a:moveTo>
                  <a:lnTo>
                    <a:pt x="4252" y="33057"/>
                  </a:lnTo>
                  <a:lnTo>
                    <a:pt x="15844" y="15859"/>
                  </a:lnTo>
                  <a:lnTo>
                    <a:pt x="33030" y="4256"/>
                  </a:lnTo>
                  <a:lnTo>
                    <a:pt x="54063" y="0"/>
                  </a:lnTo>
                  <a:lnTo>
                    <a:pt x="5262206" y="0"/>
                  </a:lnTo>
                  <a:lnTo>
                    <a:pt x="5283251" y="4256"/>
                  </a:lnTo>
                  <a:lnTo>
                    <a:pt x="5300449" y="15859"/>
                  </a:lnTo>
                  <a:lnTo>
                    <a:pt x="5312052" y="33057"/>
                  </a:lnTo>
                  <a:lnTo>
                    <a:pt x="5316308" y="54101"/>
                  </a:lnTo>
                  <a:lnTo>
                    <a:pt x="5316308" y="270510"/>
                  </a:lnTo>
                  <a:lnTo>
                    <a:pt x="5312052" y="291627"/>
                  </a:lnTo>
                  <a:lnTo>
                    <a:pt x="5300449" y="308863"/>
                  </a:lnTo>
                  <a:lnTo>
                    <a:pt x="5283251" y="320480"/>
                  </a:lnTo>
                  <a:lnTo>
                    <a:pt x="5262206" y="324738"/>
                  </a:lnTo>
                  <a:lnTo>
                    <a:pt x="54063" y="324738"/>
                  </a:lnTo>
                  <a:lnTo>
                    <a:pt x="33030" y="320480"/>
                  </a:lnTo>
                  <a:lnTo>
                    <a:pt x="15844" y="308863"/>
                  </a:lnTo>
                  <a:lnTo>
                    <a:pt x="4252" y="291627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0489" y="1270762"/>
              <a:ext cx="2905379" cy="3063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258" y="2095087"/>
              <a:ext cx="227394" cy="1731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103" y="1877067"/>
              <a:ext cx="163183" cy="1919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4913" y="1950022"/>
              <a:ext cx="405130" cy="325755"/>
            </a:xfrm>
            <a:custGeom>
              <a:avLst/>
              <a:gdLst/>
              <a:ahLst/>
              <a:cxnLst/>
              <a:rect l="l" t="t" r="r" b="b"/>
              <a:pathLst>
                <a:path w="405130" h="325755">
                  <a:moveTo>
                    <a:pt x="361499" y="232454"/>
                  </a:moveTo>
                  <a:lnTo>
                    <a:pt x="247412" y="232454"/>
                  </a:lnTo>
                  <a:lnTo>
                    <a:pt x="254201" y="234718"/>
                  </a:lnTo>
                  <a:lnTo>
                    <a:pt x="259481" y="240001"/>
                  </a:lnTo>
                  <a:lnTo>
                    <a:pt x="265515" y="245284"/>
                  </a:lnTo>
                  <a:lnTo>
                    <a:pt x="269287" y="252831"/>
                  </a:lnTo>
                  <a:lnTo>
                    <a:pt x="269890" y="258869"/>
                  </a:lnTo>
                  <a:lnTo>
                    <a:pt x="270795" y="268680"/>
                  </a:lnTo>
                  <a:lnTo>
                    <a:pt x="267778" y="276227"/>
                  </a:lnTo>
                  <a:lnTo>
                    <a:pt x="236852" y="311699"/>
                  </a:lnTo>
                  <a:lnTo>
                    <a:pt x="247412" y="320001"/>
                  </a:lnTo>
                  <a:lnTo>
                    <a:pt x="252692" y="323020"/>
                  </a:lnTo>
                  <a:lnTo>
                    <a:pt x="258726" y="325284"/>
                  </a:lnTo>
                  <a:lnTo>
                    <a:pt x="265515" y="324530"/>
                  </a:lnTo>
                  <a:lnTo>
                    <a:pt x="276971" y="321157"/>
                  </a:lnTo>
                  <a:lnTo>
                    <a:pt x="285881" y="313964"/>
                  </a:lnTo>
                  <a:lnTo>
                    <a:pt x="291397" y="303940"/>
                  </a:lnTo>
                  <a:lnTo>
                    <a:pt x="292670" y="292077"/>
                  </a:lnTo>
                  <a:lnTo>
                    <a:pt x="292670" y="291322"/>
                  </a:lnTo>
                  <a:lnTo>
                    <a:pt x="302777" y="291322"/>
                  </a:lnTo>
                  <a:lnTo>
                    <a:pt x="327287" y="260378"/>
                  </a:lnTo>
                  <a:lnTo>
                    <a:pt x="327368" y="258869"/>
                  </a:lnTo>
                  <a:lnTo>
                    <a:pt x="337475" y="258869"/>
                  </a:lnTo>
                  <a:lnTo>
                    <a:pt x="346367" y="256251"/>
                  </a:lnTo>
                  <a:lnTo>
                    <a:pt x="355278" y="249058"/>
                  </a:lnTo>
                  <a:lnTo>
                    <a:pt x="360793" y="239034"/>
                  </a:lnTo>
                  <a:lnTo>
                    <a:pt x="361257" y="234718"/>
                  </a:lnTo>
                  <a:lnTo>
                    <a:pt x="361338" y="233963"/>
                  </a:lnTo>
                  <a:lnTo>
                    <a:pt x="361419" y="233208"/>
                  </a:lnTo>
                  <a:lnTo>
                    <a:pt x="361499" y="232454"/>
                  </a:lnTo>
                  <a:close/>
                </a:path>
                <a:path w="405130" h="325755">
                  <a:moveTo>
                    <a:pt x="302777" y="291322"/>
                  </a:moveTo>
                  <a:lnTo>
                    <a:pt x="292670" y="291322"/>
                  </a:lnTo>
                  <a:lnTo>
                    <a:pt x="294933" y="292077"/>
                  </a:lnTo>
                  <a:lnTo>
                    <a:pt x="300213" y="292077"/>
                  </a:lnTo>
                  <a:lnTo>
                    <a:pt x="302777" y="291322"/>
                  </a:lnTo>
                  <a:close/>
                </a:path>
                <a:path w="405130" h="325755">
                  <a:moveTo>
                    <a:pt x="337475" y="258869"/>
                  </a:moveTo>
                  <a:lnTo>
                    <a:pt x="327368" y="258869"/>
                  </a:lnTo>
                  <a:lnTo>
                    <a:pt x="329631" y="259624"/>
                  </a:lnTo>
                  <a:lnTo>
                    <a:pt x="334911" y="259624"/>
                  </a:lnTo>
                  <a:lnTo>
                    <a:pt x="337475" y="258869"/>
                  </a:lnTo>
                  <a:close/>
                </a:path>
                <a:path w="405130" h="325755">
                  <a:moveTo>
                    <a:pt x="403336" y="202265"/>
                  </a:moveTo>
                  <a:lnTo>
                    <a:pt x="205925" y="202265"/>
                  </a:lnTo>
                  <a:lnTo>
                    <a:pt x="213468" y="205284"/>
                  </a:lnTo>
                  <a:lnTo>
                    <a:pt x="220257" y="210567"/>
                  </a:lnTo>
                  <a:lnTo>
                    <a:pt x="231571" y="233963"/>
                  </a:lnTo>
                  <a:lnTo>
                    <a:pt x="233834" y="233208"/>
                  </a:lnTo>
                  <a:lnTo>
                    <a:pt x="236852" y="232454"/>
                  </a:lnTo>
                  <a:lnTo>
                    <a:pt x="361499" y="232454"/>
                  </a:lnTo>
                  <a:lnTo>
                    <a:pt x="362049" y="227336"/>
                  </a:lnTo>
                  <a:lnTo>
                    <a:pt x="362066" y="225661"/>
                  </a:lnTo>
                  <a:lnTo>
                    <a:pt x="361312" y="224152"/>
                  </a:lnTo>
                  <a:lnTo>
                    <a:pt x="361312" y="222642"/>
                  </a:lnTo>
                  <a:lnTo>
                    <a:pt x="402918" y="205284"/>
                  </a:lnTo>
                  <a:lnTo>
                    <a:pt x="403174" y="203774"/>
                  </a:lnTo>
                  <a:lnTo>
                    <a:pt x="403255" y="203020"/>
                  </a:lnTo>
                  <a:lnTo>
                    <a:pt x="403336" y="202265"/>
                  </a:lnTo>
                  <a:close/>
                </a:path>
                <a:path w="405130" h="325755">
                  <a:moveTo>
                    <a:pt x="387407" y="222642"/>
                  </a:moveTo>
                  <a:lnTo>
                    <a:pt x="361312" y="222642"/>
                  </a:lnTo>
                  <a:lnTo>
                    <a:pt x="365838" y="224906"/>
                  </a:lnTo>
                  <a:lnTo>
                    <a:pt x="371118" y="226416"/>
                  </a:lnTo>
                  <a:lnTo>
                    <a:pt x="377152" y="225661"/>
                  </a:lnTo>
                  <a:lnTo>
                    <a:pt x="387407" y="222642"/>
                  </a:lnTo>
                  <a:close/>
                </a:path>
                <a:path w="405130" h="325755">
                  <a:moveTo>
                    <a:pt x="388970" y="166793"/>
                  </a:moveTo>
                  <a:lnTo>
                    <a:pt x="150106" y="166793"/>
                  </a:lnTo>
                  <a:lnTo>
                    <a:pt x="156860" y="167359"/>
                  </a:lnTo>
                  <a:lnTo>
                    <a:pt x="163401" y="169057"/>
                  </a:lnTo>
                  <a:lnTo>
                    <a:pt x="187659" y="202265"/>
                  </a:lnTo>
                  <a:lnTo>
                    <a:pt x="187740" y="203019"/>
                  </a:lnTo>
                  <a:lnTo>
                    <a:pt x="187822" y="203774"/>
                  </a:lnTo>
                  <a:lnTo>
                    <a:pt x="190839" y="203019"/>
                  </a:lnTo>
                  <a:lnTo>
                    <a:pt x="194610" y="202265"/>
                  </a:lnTo>
                  <a:lnTo>
                    <a:pt x="403336" y="202265"/>
                  </a:lnTo>
                  <a:lnTo>
                    <a:pt x="404307" y="193208"/>
                  </a:lnTo>
                  <a:lnTo>
                    <a:pt x="405062" y="184906"/>
                  </a:lnTo>
                  <a:lnTo>
                    <a:pt x="401290" y="178114"/>
                  </a:lnTo>
                  <a:lnTo>
                    <a:pt x="396010" y="172831"/>
                  </a:lnTo>
                  <a:lnTo>
                    <a:pt x="388970" y="166793"/>
                  </a:lnTo>
                  <a:close/>
                </a:path>
                <a:path w="405130" h="325755">
                  <a:moveTo>
                    <a:pt x="163776" y="132830"/>
                  </a:moveTo>
                  <a:lnTo>
                    <a:pt x="99568" y="132830"/>
                  </a:lnTo>
                  <a:lnTo>
                    <a:pt x="106321" y="133396"/>
                  </a:lnTo>
                  <a:lnTo>
                    <a:pt x="112964" y="135142"/>
                  </a:lnTo>
                  <a:lnTo>
                    <a:pt x="136946" y="166793"/>
                  </a:lnTo>
                  <a:lnTo>
                    <a:pt x="137058" y="167548"/>
                  </a:lnTo>
                  <a:lnTo>
                    <a:pt x="137171" y="168302"/>
                  </a:lnTo>
                  <a:lnTo>
                    <a:pt x="137283" y="169057"/>
                  </a:lnTo>
                  <a:lnTo>
                    <a:pt x="141055" y="167548"/>
                  </a:lnTo>
                  <a:lnTo>
                    <a:pt x="145581" y="166793"/>
                  </a:lnTo>
                  <a:lnTo>
                    <a:pt x="388970" y="166793"/>
                  </a:lnTo>
                  <a:lnTo>
                    <a:pt x="352889" y="135849"/>
                  </a:lnTo>
                  <a:lnTo>
                    <a:pt x="180279" y="135849"/>
                  </a:lnTo>
                  <a:lnTo>
                    <a:pt x="171969" y="135142"/>
                  </a:lnTo>
                  <a:lnTo>
                    <a:pt x="164155" y="133019"/>
                  </a:lnTo>
                  <a:lnTo>
                    <a:pt x="163776" y="132830"/>
                  </a:lnTo>
                  <a:close/>
                </a:path>
                <a:path w="405130" h="325755">
                  <a:moveTo>
                    <a:pt x="65624" y="0"/>
                  </a:moveTo>
                  <a:lnTo>
                    <a:pt x="0" y="108679"/>
                  </a:lnTo>
                  <a:lnTo>
                    <a:pt x="51292" y="168302"/>
                  </a:lnTo>
                  <a:lnTo>
                    <a:pt x="70904" y="145661"/>
                  </a:lnTo>
                  <a:lnTo>
                    <a:pt x="76656" y="140154"/>
                  </a:lnTo>
                  <a:lnTo>
                    <a:pt x="83539" y="136132"/>
                  </a:lnTo>
                  <a:lnTo>
                    <a:pt x="91271" y="133668"/>
                  </a:lnTo>
                  <a:lnTo>
                    <a:pt x="99568" y="132830"/>
                  </a:lnTo>
                  <a:lnTo>
                    <a:pt x="163776" y="132830"/>
                  </a:lnTo>
                  <a:lnTo>
                    <a:pt x="157048" y="129481"/>
                  </a:lnTo>
                  <a:lnTo>
                    <a:pt x="150861" y="124528"/>
                  </a:lnTo>
                  <a:lnTo>
                    <a:pt x="139970" y="110153"/>
                  </a:lnTo>
                  <a:lnTo>
                    <a:pt x="135586" y="93302"/>
                  </a:lnTo>
                  <a:lnTo>
                    <a:pt x="137707" y="76026"/>
                  </a:lnTo>
                  <a:lnTo>
                    <a:pt x="146335" y="60377"/>
                  </a:lnTo>
                  <a:lnTo>
                    <a:pt x="188875" y="11320"/>
                  </a:lnTo>
                  <a:lnTo>
                    <a:pt x="132474" y="11320"/>
                  </a:lnTo>
                  <a:lnTo>
                    <a:pt x="99721" y="10330"/>
                  </a:lnTo>
                  <a:lnTo>
                    <a:pt x="65624" y="0"/>
                  </a:lnTo>
                  <a:close/>
                </a:path>
                <a:path w="405130" h="325755">
                  <a:moveTo>
                    <a:pt x="266269" y="61132"/>
                  </a:moveTo>
                  <a:lnTo>
                    <a:pt x="214222" y="120755"/>
                  </a:lnTo>
                  <a:lnTo>
                    <a:pt x="184050" y="135849"/>
                  </a:lnTo>
                  <a:lnTo>
                    <a:pt x="352889" y="135849"/>
                  </a:lnTo>
                  <a:lnTo>
                    <a:pt x="274567" y="68679"/>
                  </a:lnTo>
                  <a:lnTo>
                    <a:pt x="266269" y="61132"/>
                  </a:lnTo>
                  <a:close/>
                </a:path>
                <a:path w="405130" h="325755">
                  <a:moveTo>
                    <a:pt x="163106" y="8915"/>
                  </a:moveTo>
                  <a:lnTo>
                    <a:pt x="132474" y="11320"/>
                  </a:lnTo>
                  <a:lnTo>
                    <a:pt x="188875" y="11320"/>
                  </a:lnTo>
                  <a:lnTo>
                    <a:pt x="190839" y="9056"/>
                  </a:lnTo>
                  <a:lnTo>
                    <a:pt x="163106" y="8915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4913" y="1950022"/>
              <a:ext cx="405130" cy="325755"/>
            </a:xfrm>
            <a:custGeom>
              <a:avLst/>
              <a:gdLst/>
              <a:ahLst/>
              <a:cxnLst/>
              <a:rect l="l" t="t" r="r" b="b"/>
              <a:pathLst>
                <a:path w="405130" h="325755">
                  <a:moveTo>
                    <a:pt x="396010" y="172831"/>
                  </a:moveTo>
                  <a:lnTo>
                    <a:pt x="274567" y="68679"/>
                  </a:lnTo>
                  <a:lnTo>
                    <a:pt x="266269" y="61132"/>
                  </a:lnTo>
                  <a:lnTo>
                    <a:pt x="214222" y="120755"/>
                  </a:lnTo>
                  <a:lnTo>
                    <a:pt x="208023" y="126828"/>
                  </a:lnTo>
                  <a:lnTo>
                    <a:pt x="200833" y="131415"/>
                  </a:lnTo>
                  <a:lnTo>
                    <a:pt x="192795" y="134446"/>
                  </a:lnTo>
                  <a:lnTo>
                    <a:pt x="184050" y="135849"/>
                  </a:lnTo>
                  <a:lnTo>
                    <a:pt x="182542" y="135849"/>
                  </a:lnTo>
                  <a:lnTo>
                    <a:pt x="139970" y="110153"/>
                  </a:lnTo>
                  <a:lnTo>
                    <a:pt x="135586" y="93302"/>
                  </a:lnTo>
                  <a:lnTo>
                    <a:pt x="137707" y="76026"/>
                  </a:lnTo>
                  <a:lnTo>
                    <a:pt x="146335" y="60377"/>
                  </a:lnTo>
                  <a:lnTo>
                    <a:pt x="190839" y="9056"/>
                  </a:lnTo>
                  <a:lnTo>
                    <a:pt x="163106" y="8915"/>
                  </a:lnTo>
                  <a:lnTo>
                    <a:pt x="132474" y="11320"/>
                  </a:lnTo>
                  <a:lnTo>
                    <a:pt x="99721" y="10330"/>
                  </a:lnTo>
                  <a:lnTo>
                    <a:pt x="65624" y="0"/>
                  </a:lnTo>
                  <a:lnTo>
                    <a:pt x="0" y="108679"/>
                  </a:lnTo>
                  <a:lnTo>
                    <a:pt x="51292" y="168302"/>
                  </a:lnTo>
                  <a:lnTo>
                    <a:pt x="70904" y="145661"/>
                  </a:lnTo>
                  <a:lnTo>
                    <a:pt x="76656" y="140154"/>
                  </a:lnTo>
                  <a:lnTo>
                    <a:pt x="83539" y="136132"/>
                  </a:lnTo>
                  <a:lnTo>
                    <a:pt x="91271" y="133668"/>
                  </a:lnTo>
                  <a:lnTo>
                    <a:pt x="99568" y="132830"/>
                  </a:lnTo>
                  <a:lnTo>
                    <a:pt x="133700" y="154057"/>
                  </a:lnTo>
                  <a:lnTo>
                    <a:pt x="137283" y="169057"/>
                  </a:lnTo>
                  <a:lnTo>
                    <a:pt x="141055" y="167548"/>
                  </a:lnTo>
                  <a:lnTo>
                    <a:pt x="145581" y="166793"/>
                  </a:lnTo>
                  <a:lnTo>
                    <a:pt x="150106" y="166793"/>
                  </a:lnTo>
                  <a:lnTo>
                    <a:pt x="156860" y="167359"/>
                  </a:lnTo>
                  <a:lnTo>
                    <a:pt x="186985" y="196015"/>
                  </a:lnTo>
                  <a:lnTo>
                    <a:pt x="187822" y="203774"/>
                  </a:lnTo>
                  <a:lnTo>
                    <a:pt x="190839" y="203019"/>
                  </a:lnTo>
                  <a:lnTo>
                    <a:pt x="194610" y="202265"/>
                  </a:lnTo>
                  <a:lnTo>
                    <a:pt x="197628" y="202265"/>
                  </a:lnTo>
                  <a:lnTo>
                    <a:pt x="230440" y="227336"/>
                  </a:lnTo>
                  <a:lnTo>
                    <a:pt x="231571" y="233963"/>
                  </a:lnTo>
                  <a:lnTo>
                    <a:pt x="233834" y="233208"/>
                  </a:lnTo>
                  <a:lnTo>
                    <a:pt x="236852" y="232454"/>
                  </a:lnTo>
                  <a:lnTo>
                    <a:pt x="239869" y="232454"/>
                  </a:lnTo>
                  <a:lnTo>
                    <a:pt x="247412" y="232454"/>
                  </a:lnTo>
                  <a:lnTo>
                    <a:pt x="254201" y="234718"/>
                  </a:lnTo>
                  <a:lnTo>
                    <a:pt x="259481" y="240001"/>
                  </a:lnTo>
                  <a:lnTo>
                    <a:pt x="265515" y="245284"/>
                  </a:lnTo>
                  <a:lnTo>
                    <a:pt x="269287" y="252831"/>
                  </a:lnTo>
                  <a:lnTo>
                    <a:pt x="270041" y="260378"/>
                  </a:lnTo>
                  <a:lnTo>
                    <a:pt x="270795" y="268680"/>
                  </a:lnTo>
                  <a:lnTo>
                    <a:pt x="267778" y="276227"/>
                  </a:lnTo>
                  <a:lnTo>
                    <a:pt x="262498" y="282265"/>
                  </a:lnTo>
                  <a:lnTo>
                    <a:pt x="236852" y="311699"/>
                  </a:lnTo>
                  <a:lnTo>
                    <a:pt x="247412" y="320001"/>
                  </a:lnTo>
                  <a:lnTo>
                    <a:pt x="252692" y="323020"/>
                  </a:lnTo>
                  <a:lnTo>
                    <a:pt x="258726" y="325284"/>
                  </a:lnTo>
                  <a:lnTo>
                    <a:pt x="265515" y="324530"/>
                  </a:lnTo>
                  <a:lnTo>
                    <a:pt x="276971" y="321157"/>
                  </a:lnTo>
                  <a:lnTo>
                    <a:pt x="285881" y="313964"/>
                  </a:lnTo>
                  <a:lnTo>
                    <a:pt x="291397" y="303940"/>
                  </a:lnTo>
                  <a:lnTo>
                    <a:pt x="292670" y="292077"/>
                  </a:lnTo>
                  <a:lnTo>
                    <a:pt x="292670" y="291322"/>
                  </a:lnTo>
                  <a:lnTo>
                    <a:pt x="294933" y="292077"/>
                  </a:lnTo>
                  <a:lnTo>
                    <a:pt x="297950" y="292077"/>
                  </a:lnTo>
                  <a:lnTo>
                    <a:pt x="327368" y="259624"/>
                  </a:lnTo>
                  <a:lnTo>
                    <a:pt x="327368" y="258869"/>
                  </a:lnTo>
                  <a:lnTo>
                    <a:pt x="329631" y="259624"/>
                  </a:lnTo>
                  <a:lnTo>
                    <a:pt x="332648" y="259624"/>
                  </a:lnTo>
                  <a:lnTo>
                    <a:pt x="362066" y="227171"/>
                  </a:lnTo>
                  <a:lnTo>
                    <a:pt x="362066" y="225661"/>
                  </a:lnTo>
                  <a:lnTo>
                    <a:pt x="361312" y="224152"/>
                  </a:lnTo>
                  <a:lnTo>
                    <a:pt x="361312" y="222642"/>
                  </a:lnTo>
                  <a:lnTo>
                    <a:pt x="365838" y="224906"/>
                  </a:lnTo>
                  <a:lnTo>
                    <a:pt x="371118" y="226416"/>
                  </a:lnTo>
                  <a:lnTo>
                    <a:pt x="377152" y="225661"/>
                  </a:lnTo>
                  <a:lnTo>
                    <a:pt x="404307" y="193208"/>
                  </a:lnTo>
                  <a:lnTo>
                    <a:pt x="405062" y="184906"/>
                  </a:lnTo>
                  <a:lnTo>
                    <a:pt x="401290" y="178114"/>
                  </a:lnTo>
                  <a:lnTo>
                    <a:pt x="396010" y="172831"/>
                  </a:lnTo>
                  <a:close/>
                </a:path>
              </a:pathLst>
            </a:custGeom>
            <a:ln w="10060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717" y="1877067"/>
              <a:ext cx="163183" cy="1919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4266" y="1943229"/>
              <a:ext cx="319405" cy="177800"/>
            </a:xfrm>
            <a:custGeom>
              <a:avLst/>
              <a:gdLst/>
              <a:ahLst/>
              <a:cxnLst/>
              <a:rect l="l" t="t" r="r" b="b"/>
              <a:pathLst>
                <a:path w="319405" h="177800">
                  <a:moveTo>
                    <a:pt x="277096" y="46038"/>
                  </a:moveTo>
                  <a:lnTo>
                    <a:pt x="115408" y="46037"/>
                  </a:lnTo>
                  <a:lnTo>
                    <a:pt x="256464" y="167548"/>
                  </a:lnTo>
                  <a:lnTo>
                    <a:pt x="261744" y="172831"/>
                  </a:lnTo>
                  <a:lnTo>
                    <a:pt x="264761" y="177359"/>
                  </a:lnTo>
                  <a:lnTo>
                    <a:pt x="319071" y="114717"/>
                  </a:lnTo>
                  <a:lnTo>
                    <a:pt x="277096" y="46038"/>
                  </a:lnTo>
                  <a:close/>
                </a:path>
                <a:path w="319405" h="177800">
                  <a:moveTo>
                    <a:pt x="92779" y="0"/>
                  </a:moveTo>
                  <a:lnTo>
                    <a:pt x="7543" y="77736"/>
                  </a:lnTo>
                  <a:lnTo>
                    <a:pt x="0" y="99717"/>
                  </a:lnTo>
                  <a:lnTo>
                    <a:pt x="3087" y="110743"/>
                  </a:lnTo>
                  <a:lnTo>
                    <a:pt x="10560" y="120000"/>
                  </a:lnTo>
                  <a:lnTo>
                    <a:pt x="17349" y="125283"/>
                  </a:lnTo>
                  <a:lnTo>
                    <a:pt x="24892" y="128302"/>
                  </a:lnTo>
                  <a:lnTo>
                    <a:pt x="40732" y="126793"/>
                  </a:lnTo>
                  <a:lnTo>
                    <a:pt x="48275" y="123774"/>
                  </a:lnTo>
                  <a:lnTo>
                    <a:pt x="53555" y="116981"/>
                  </a:lnTo>
                  <a:lnTo>
                    <a:pt x="115408" y="46037"/>
                  </a:lnTo>
                  <a:lnTo>
                    <a:pt x="277096" y="46038"/>
                  </a:lnTo>
                  <a:lnTo>
                    <a:pt x="260771" y="19328"/>
                  </a:lnTo>
                  <a:lnTo>
                    <a:pt x="210899" y="19327"/>
                  </a:lnTo>
                  <a:lnTo>
                    <a:pt x="171227" y="17452"/>
                  </a:lnTo>
                  <a:lnTo>
                    <a:pt x="133818" y="9492"/>
                  </a:lnTo>
                  <a:lnTo>
                    <a:pt x="96551" y="754"/>
                  </a:lnTo>
                  <a:lnTo>
                    <a:pt x="95796" y="754"/>
                  </a:lnTo>
                  <a:lnTo>
                    <a:pt x="92779" y="0"/>
                  </a:lnTo>
                  <a:close/>
                </a:path>
                <a:path w="319405" h="177800">
                  <a:moveTo>
                    <a:pt x="254955" y="9811"/>
                  </a:moveTo>
                  <a:lnTo>
                    <a:pt x="210899" y="19327"/>
                  </a:lnTo>
                  <a:lnTo>
                    <a:pt x="260771" y="19328"/>
                  </a:lnTo>
                  <a:lnTo>
                    <a:pt x="254955" y="9811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4266" y="1943229"/>
              <a:ext cx="319405" cy="177800"/>
            </a:xfrm>
            <a:custGeom>
              <a:avLst/>
              <a:gdLst/>
              <a:ahLst/>
              <a:cxnLst/>
              <a:rect l="l" t="t" r="r" b="b"/>
              <a:pathLst>
                <a:path w="319405" h="177800">
                  <a:moveTo>
                    <a:pt x="254955" y="9811"/>
                  </a:moveTo>
                  <a:lnTo>
                    <a:pt x="210899" y="19327"/>
                  </a:lnTo>
                  <a:lnTo>
                    <a:pt x="171227" y="17452"/>
                  </a:lnTo>
                  <a:lnTo>
                    <a:pt x="133818" y="9492"/>
                  </a:lnTo>
                  <a:lnTo>
                    <a:pt x="96551" y="754"/>
                  </a:lnTo>
                  <a:lnTo>
                    <a:pt x="95796" y="754"/>
                  </a:lnTo>
                  <a:lnTo>
                    <a:pt x="92779" y="0"/>
                  </a:lnTo>
                  <a:lnTo>
                    <a:pt x="85908" y="153"/>
                  </a:lnTo>
                  <a:lnTo>
                    <a:pt x="79107" y="1792"/>
                  </a:lnTo>
                  <a:lnTo>
                    <a:pt x="7543" y="77736"/>
                  </a:lnTo>
                  <a:lnTo>
                    <a:pt x="0" y="99717"/>
                  </a:lnTo>
                  <a:lnTo>
                    <a:pt x="3087" y="110743"/>
                  </a:lnTo>
                  <a:lnTo>
                    <a:pt x="10560" y="120000"/>
                  </a:lnTo>
                  <a:lnTo>
                    <a:pt x="17349" y="125283"/>
                  </a:lnTo>
                  <a:lnTo>
                    <a:pt x="24892" y="128302"/>
                  </a:lnTo>
                  <a:lnTo>
                    <a:pt x="33189" y="127547"/>
                  </a:lnTo>
                  <a:lnTo>
                    <a:pt x="40732" y="126793"/>
                  </a:lnTo>
                  <a:lnTo>
                    <a:pt x="48275" y="123774"/>
                  </a:lnTo>
                  <a:lnTo>
                    <a:pt x="53555" y="116981"/>
                  </a:lnTo>
                  <a:lnTo>
                    <a:pt x="63220" y="105896"/>
                  </a:lnTo>
                  <a:lnTo>
                    <a:pt x="84482" y="81509"/>
                  </a:lnTo>
                  <a:lnTo>
                    <a:pt x="105744" y="57122"/>
                  </a:lnTo>
                  <a:lnTo>
                    <a:pt x="115408" y="46037"/>
                  </a:lnTo>
                  <a:lnTo>
                    <a:pt x="256464" y="167548"/>
                  </a:lnTo>
                  <a:lnTo>
                    <a:pt x="260235" y="171321"/>
                  </a:lnTo>
                  <a:lnTo>
                    <a:pt x="261744" y="172831"/>
                  </a:lnTo>
                  <a:lnTo>
                    <a:pt x="264761" y="177359"/>
                  </a:lnTo>
                  <a:lnTo>
                    <a:pt x="319071" y="114717"/>
                  </a:lnTo>
                  <a:lnTo>
                    <a:pt x="254955" y="9811"/>
                  </a:lnTo>
                  <a:close/>
                </a:path>
              </a:pathLst>
            </a:custGeom>
            <a:ln w="10061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42260" y="2828289"/>
            <a:ext cx="8411210" cy="1595755"/>
            <a:chOff x="42260" y="2828289"/>
            <a:chExt cx="8411210" cy="1595755"/>
          </a:xfrm>
        </p:grpSpPr>
        <p:sp>
          <p:nvSpPr>
            <p:cNvPr id="23" name="object 23"/>
            <p:cNvSpPr/>
            <p:nvPr/>
          </p:nvSpPr>
          <p:spPr>
            <a:xfrm>
              <a:off x="852068" y="2997072"/>
              <a:ext cx="7595234" cy="1421130"/>
            </a:xfrm>
            <a:custGeom>
              <a:avLst/>
              <a:gdLst/>
              <a:ahLst/>
              <a:cxnLst/>
              <a:rect l="l" t="t" r="r" b="b"/>
              <a:pathLst>
                <a:path w="7595234" h="1421129">
                  <a:moveTo>
                    <a:pt x="7594727" y="0"/>
                  </a:moveTo>
                  <a:lnTo>
                    <a:pt x="0" y="0"/>
                  </a:lnTo>
                  <a:lnTo>
                    <a:pt x="0" y="1420621"/>
                  </a:lnTo>
                  <a:lnTo>
                    <a:pt x="7594727" y="1420621"/>
                  </a:lnTo>
                  <a:lnTo>
                    <a:pt x="7594727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52068" y="2997072"/>
              <a:ext cx="7595234" cy="1421130"/>
            </a:xfrm>
            <a:custGeom>
              <a:avLst/>
              <a:gdLst/>
              <a:ahLst/>
              <a:cxnLst/>
              <a:rect l="l" t="t" r="r" b="b"/>
              <a:pathLst>
                <a:path w="7595234" h="1421129">
                  <a:moveTo>
                    <a:pt x="0" y="1420621"/>
                  </a:moveTo>
                  <a:lnTo>
                    <a:pt x="7594727" y="1420621"/>
                  </a:lnTo>
                  <a:lnTo>
                    <a:pt x="7594727" y="0"/>
                  </a:lnTo>
                  <a:lnTo>
                    <a:pt x="0" y="0"/>
                  </a:lnTo>
                  <a:lnTo>
                    <a:pt x="0" y="1420621"/>
                  </a:lnTo>
                  <a:close/>
                </a:path>
              </a:pathLst>
            </a:custGeom>
            <a:ln w="12700">
              <a:solidFill>
                <a:srgbClr val="CCDC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3916" y="3205606"/>
              <a:ext cx="1806321" cy="2910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7334" y="3205606"/>
              <a:ext cx="518160" cy="2910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6414" y="3205606"/>
              <a:ext cx="4223512" cy="2910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916" y="3467734"/>
              <a:ext cx="2156333" cy="2910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2425" y="3467734"/>
              <a:ext cx="518160" cy="29108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1505" y="3467734"/>
              <a:ext cx="2902330" cy="2910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3916" y="3729862"/>
              <a:ext cx="5673725" cy="2910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916" y="3991990"/>
              <a:ext cx="3304540" cy="2910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31811" y="2834639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19">
                  <a:moveTo>
                    <a:pt x="5262206" y="0"/>
                  </a:moveTo>
                  <a:lnTo>
                    <a:pt x="54063" y="0"/>
                  </a:lnTo>
                  <a:lnTo>
                    <a:pt x="33030" y="4256"/>
                  </a:lnTo>
                  <a:lnTo>
                    <a:pt x="15844" y="15859"/>
                  </a:lnTo>
                  <a:lnTo>
                    <a:pt x="4252" y="33057"/>
                  </a:lnTo>
                  <a:lnTo>
                    <a:pt x="0" y="54101"/>
                  </a:lnTo>
                  <a:lnTo>
                    <a:pt x="0" y="270637"/>
                  </a:lnTo>
                  <a:lnTo>
                    <a:pt x="4252" y="291681"/>
                  </a:lnTo>
                  <a:lnTo>
                    <a:pt x="15844" y="308879"/>
                  </a:lnTo>
                  <a:lnTo>
                    <a:pt x="33030" y="320482"/>
                  </a:lnTo>
                  <a:lnTo>
                    <a:pt x="54063" y="324738"/>
                  </a:lnTo>
                  <a:lnTo>
                    <a:pt x="5262206" y="324738"/>
                  </a:lnTo>
                  <a:lnTo>
                    <a:pt x="5283251" y="320482"/>
                  </a:lnTo>
                  <a:lnTo>
                    <a:pt x="5300449" y="308879"/>
                  </a:lnTo>
                  <a:lnTo>
                    <a:pt x="5312052" y="291681"/>
                  </a:lnTo>
                  <a:lnTo>
                    <a:pt x="5316308" y="270637"/>
                  </a:lnTo>
                  <a:lnTo>
                    <a:pt x="5316308" y="54101"/>
                  </a:lnTo>
                  <a:lnTo>
                    <a:pt x="5312052" y="33057"/>
                  </a:lnTo>
                  <a:lnTo>
                    <a:pt x="5300449" y="15859"/>
                  </a:lnTo>
                  <a:lnTo>
                    <a:pt x="5283251" y="4256"/>
                  </a:lnTo>
                  <a:lnTo>
                    <a:pt x="526220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31811" y="2834639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19">
                  <a:moveTo>
                    <a:pt x="0" y="54101"/>
                  </a:moveTo>
                  <a:lnTo>
                    <a:pt x="4252" y="33057"/>
                  </a:lnTo>
                  <a:lnTo>
                    <a:pt x="15844" y="15859"/>
                  </a:lnTo>
                  <a:lnTo>
                    <a:pt x="33030" y="4256"/>
                  </a:lnTo>
                  <a:lnTo>
                    <a:pt x="54063" y="0"/>
                  </a:lnTo>
                  <a:lnTo>
                    <a:pt x="5262206" y="0"/>
                  </a:lnTo>
                  <a:lnTo>
                    <a:pt x="5283251" y="4256"/>
                  </a:lnTo>
                  <a:lnTo>
                    <a:pt x="5300449" y="15859"/>
                  </a:lnTo>
                  <a:lnTo>
                    <a:pt x="5312052" y="33057"/>
                  </a:lnTo>
                  <a:lnTo>
                    <a:pt x="5316308" y="54101"/>
                  </a:lnTo>
                  <a:lnTo>
                    <a:pt x="5316308" y="270637"/>
                  </a:lnTo>
                  <a:lnTo>
                    <a:pt x="5312052" y="291681"/>
                  </a:lnTo>
                  <a:lnTo>
                    <a:pt x="5300449" y="308879"/>
                  </a:lnTo>
                  <a:lnTo>
                    <a:pt x="5283251" y="320482"/>
                  </a:lnTo>
                  <a:lnTo>
                    <a:pt x="5262206" y="324738"/>
                  </a:lnTo>
                  <a:lnTo>
                    <a:pt x="54063" y="324738"/>
                  </a:lnTo>
                  <a:lnTo>
                    <a:pt x="33030" y="320482"/>
                  </a:lnTo>
                  <a:lnTo>
                    <a:pt x="15844" y="308879"/>
                  </a:lnTo>
                  <a:lnTo>
                    <a:pt x="4252" y="291681"/>
                  </a:lnTo>
                  <a:lnTo>
                    <a:pt x="0" y="270637"/>
                  </a:lnTo>
                  <a:lnTo>
                    <a:pt x="0" y="5410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8689" y="2834004"/>
              <a:ext cx="939126" cy="3063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28418" y="2834004"/>
              <a:ext cx="1156550" cy="306324"/>
            </a:xfrm>
            <a:prstGeom prst="rect">
              <a:avLst/>
            </a:prstGeom>
          </p:spPr>
        </p:pic>
        <p:pic>
          <p:nvPicPr>
            <p:cNvPr id="37" name="object 37" descr="A blue lock on a shield  Description automatically generated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60" y="3323818"/>
              <a:ext cx="852068" cy="8520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0" y="4470780"/>
            <a:ext cx="8453755" cy="1076325"/>
            <a:chOff x="0" y="4470780"/>
            <a:chExt cx="8453755" cy="1076325"/>
          </a:xfrm>
        </p:grpSpPr>
        <p:sp>
          <p:nvSpPr>
            <p:cNvPr id="39" name="object 39"/>
            <p:cNvSpPr/>
            <p:nvPr/>
          </p:nvSpPr>
          <p:spPr>
            <a:xfrm>
              <a:off x="852068" y="4639475"/>
              <a:ext cx="7595234" cy="901065"/>
            </a:xfrm>
            <a:custGeom>
              <a:avLst/>
              <a:gdLst/>
              <a:ahLst/>
              <a:cxnLst/>
              <a:rect l="l" t="t" r="r" b="b"/>
              <a:pathLst>
                <a:path w="7595234" h="901064">
                  <a:moveTo>
                    <a:pt x="7594727" y="0"/>
                  </a:moveTo>
                  <a:lnTo>
                    <a:pt x="0" y="0"/>
                  </a:lnTo>
                  <a:lnTo>
                    <a:pt x="0" y="900899"/>
                  </a:lnTo>
                  <a:lnTo>
                    <a:pt x="7594727" y="900899"/>
                  </a:lnTo>
                  <a:lnTo>
                    <a:pt x="7594727" y="0"/>
                  </a:lnTo>
                  <a:close/>
                </a:path>
              </a:pathLst>
            </a:custGeom>
            <a:solidFill>
              <a:srgbClr val="CAD7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52068" y="4639475"/>
              <a:ext cx="7595234" cy="901065"/>
            </a:xfrm>
            <a:custGeom>
              <a:avLst/>
              <a:gdLst/>
              <a:ahLst/>
              <a:cxnLst/>
              <a:rect l="l" t="t" r="r" b="b"/>
              <a:pathLst>
                <a:path w="7595234" h="901064">
                  <a:moveTo>
                    <a:pt x="0" y="900899"/>
                  </a:moveTo>
                  <a:lnTo>
                    <a:pt x="7594727" y="900899"/>
                  </a:lnTo>
                  <a:lnTo>
                    <a:pt x="7594727" y="0"/>
                  </a:lnTo>
                  <a:lnTo>
                    <a:pt x="0" y="0"/>
                  </a:lnTo>
                  <a:lnTo>
                    <a:pt x="0" y="900899"/>
                  </a:lnTo>
                  <a:close/>
                </a:path>
              </a:pathLst>
            </a:custGeom>
            <a:ln w="12700">
              <a:solidFill>
                <a:srgbClr val="CCDE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3915" y="4848097"/>
              <a:ext cx="5863336" cy="29108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3915" y="5110302"/>
              <a:ext cx="6061964" cy="2913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31811" y="4477130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20">
                  <a:moveTo>
                    <a:pt x="5262206" y="0"/>
                  </a:moveTo>
                  <a:lnTo>
                    <a:pt x="54063" y="0"/>
                  </a:lnTo>
                  <a:lnTo>
                    <a:pt x="33030" y="4238"/>
                  </a:lnTo>
                  <a:lnTo>
                    <a:pt x="15844" y="15811"/>
                  </a:lnTo>
                  <a:lnTo>
                    <a:pt x="4252" y="33004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52" y="291607"/>
                  </a:lnTo>
                  <a:lnTo>
                    <a:pt x="15844" y="308800"/>
                  </a:lnTo>
                  <a:lnTo>
                    <a:pt x="33030" y="320373"/>
                  </a:lnTo>
                  <a:lnTo>
                    <a:pt x="54063" y="324612"/>
                  </a:lnTo>
                  <a:lnTo>
                    <a:pt x="5262206" y="324612"/>
                  </a:lnTo>
                  <a:lnTo>
                    <a:pt x="5283251" y="320373"/>
                  </a:lnTo>
                  <a:lnTo>
                    <a:pt x="5300449" y="308800"/>
                  </a:lnTo>
                  <a:lnTo>
                    <a:pt x="5312052" y="291607"/>
                  </a:lnTo>
                  <a:lnTo>
                    <a:pt x="5316308" y="270510"/>
                  </a:lnTo>
                  <a:lnTo>
                    <a:pt x="5316308" y="54102"/>
                  </a:lnTo>
                  <a:lnTo>
                    <a:pt x="5312052" y="33004"/>
                  </a:lnTo>
                  <a:lnTo>
                    <a:pt x="5300449" y="15811"/>
                  </a:lnTo>
                  <a:lnTo>
                    <a:pt x="5283251" y="4238"/>
                  </a:lnTo>
                  <a:lnTo>
                    <a:pt x="526220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31811" y="4477130"/>
              <a:ext cx="5316855" cy="325120"/>
            </a:xfrm>
            <a:custGeom>
              <a:avLst/>
              <a:gdLst/>
              <a:ahLst/>
              <a:cxnLst/>
              <a:rect l="l" t="t" r="r" b="b"/>
              <a:pathLst>
                <a:path w="5316855" h="325120">
                  <a:moveTo>
                    <a:pt x="0" y="54102"/>
                  </a:moveTo>
                  <a:lnTo>
                    <a:pt x="4252" y="33004"/>
                  </a:lnTo>
                  <a:lnTo>
                    <a:pt x="15844" y="15811"/>
                  </a:lnTo>
                  <a:lnTo>
                    <a:pt x="33030" y="4238"/>
                  </a:lnTo>
                  <a:lnTo>
                    <a:pt x="54063" y="0"/>
                  </a:lnTo>
                  <a:lnTo>
                    <a:pt x="5262206" y="0"/>
                  </a:lnTo>
                  <a:lnTo>
                    <a:pt x="5283251" y="4238"/>
                  </a:lnTo>
                  <a:lnTo>
                    <a:pt x="5300449" y="15811"/>
                  </a:lnTo>
                  <a:lnTo>
                    <a:pt x="5312052" y="33004"/>
                  </a:lnTo>
                  <a:lnTo>
                    <a:pt x="5316308" y="54102"/>
                  </a:lnTo>
                  <a:lnTo>
                    <a:pt x="5316308" y="270510"/>
                  </a:lnTo>
                  <a:lnTo>
                    <a:pt x="5312052" y="291607"/>
                  </a:lnTo>
                  <a:lnTo>
                    <a:pt x="5300449" y="308800"/>
                  </a:lnTo>
                  <a:lnTo>
                    <a:pt x="5283251" y="320373"/>
                  </a:lnTo>
                  <a:lnTo>
                    <a:pt x="5262206" y="324612"/>
                  </a:lnTo>
                  <a:lnTo>
                    <a:pt x="54063" y="324612"/>
                  </a:lnTo>
                  <a:lnTo>
                    <a:pt x="33030" y="320373"/>
                  </a:lnTo>
                  <a:lnTo>
                    <a:pt x="15844" y="308800"/>
                  </a:lnTo>
                  <a:lnTo>
                    <a:pt x="4252" y="291607"/>
                  </a:lnTo>
                  <a:lnTo>
                    <a:pt x="0" y="270510"/>
                  </a:lnTo>
                  <a:lnTo>
                    <a:pt x="0" y="541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8689" y="4476876"/>
              <a:ext cx="3728974" cy="306324"/>
            </a:xfrm>
            <a:prstGeom prst="rect">
              <a:avLst/>
            </a:prstGeom>
          </p:spPr>
        </p:pic>
        <p:pic>
          <p:nvPicPr>
            <p:cNvPr id="46" name="object 46" descr="A black circle with a check mark in it  Description automatically generated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4647666"/>
              <a:ext cx="898677" cy="898677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873201" y="5668835"/>
            <a:ext cx="7595234" cy="380365"/>
            <a:chOff x="873201" y="5668835"/>
            <a:chExt cx="7595234" cy="380365"/>
          </a:xfrm>
        </p:grpSpPr>
        <p:sp>
          <p:nvSpPr>
            <p:cNvPr id="48" name="object 48"/>
            <p:cNvSpPr/>
            <p:nvPr/>
          </p:nvSpPr>
          <p:spPr>
            <a:xfrm>
              <a:off x="873201" y="5668835"/>
              <a:ext cx="7595234" cy="380365"/>
            </a:xfrm>
            <a:custGeom>
              <a:avLst/>
              <a:gdLst/>
              <a:ahLst/>
              <a:cxnLst/>
              <a:rect l="l" t="t" r="r" b="b"/>
              <a:pathLst>
                <a:path w="7595234" h="380364">
                  <a:moveTo>
                    <a:pt x="7594651" y="63385"/>
                  </a:moveTo>
                  <a:lnTo>
                    <a:pt x="7589672" y="38722"/>
                  </a:lnTo>
                  <a:lnTo>
                    <a:pt x="7576109" y="18567"/>
                  </a:lnTo>
                  <a:lnTo>
                    <a:pt x="7555966" y="4991"/>
                  </a:lnTo>
                  <a:lnTo>
                    <a:pt x="7531278" y="0"/>
                  </a:lnTo>
                  <a:lnTo>
                    <a:pt x="63385" y="0"/>
                  </a:lnTo>
                  <a:lnTo>
                    <a:pt x="38709" y="4991"/>
                  </a:lnTo>
                  <a:lnTo>
                    <a:pt x="18554" y="18567"/>
                  </a:lnTo>
                  <a:lnTo>
                    <a:pt x="9753" y="31623"/>
                  </a:lnTo>
                  <a:lnTo>
                    <a:pt x="0" y="31623"/>
                  </a:lnTo>
                  <a:lnTo>
                    <a:pt x="0" y="63385"/>
                  </a:lnTo>
                  <a:lnTo>
                    <a:pt x="0" y="302323"/>
                  </a:lnTo>
                  <a:lnTo>
                    <a:pt x="0" y="316928"/>
                  </a:lnTo>
                  <a:lnTo>
                    <a:pt x="4978" y="341604"/>
                  </a:lnTo>
                  <a:lnTo>
                    <a:pt x="18567" y="361746"/>
                  </a:lnTo>
                  <a:lnTo>
                    <a:pt x="38709" y="375335"/>
                  </a:lnTo>
                  <a:lnTo>
                    <a:pt x="63385" y="380314"/>
                  </a:lnTo>
                  <a:lnTo>
                    <a:pt x="7531278" y="380314"/>
                  </a:lnTo>
                  <a:lnTo>
                    <a:pt x="7555966" y="375335"/>
                  </a:lnTo>
                  <a:lnTo>
                    <a:pt x="7576109" y="361759"/>
                  </a:lnTo>
                  <a:lnTo>
                    <a:pt x="7589672" y="341604"/>
                  </a:lnTo>
                  <a:lnTo>
                    <a:pt x="7594651" y="316928"/>
                  </a:lnTo>
                  <a:lnTo>
                    <a:pt x="7594651" y="63385"/>
                  </a:lnTo>
                  <a:close/>
                </a:path>
              </a:pathLst>
            </a:custGeom>
            <a:solidFill>
              <a:srgbClr val="BDB7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4691" y="5738164"/>
              <a:ext cx="1091666" cy="2575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57069" y="5738164"/>
              <a:ext cx="3699129" cy="25755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56815" y="5942774"/>
              <a:ext cx="3601720" cy="15240"/>
            </a:xfrm>
            <a:custGeom>
              <a:avLst/>
              <a:gdLst/>
              <a:ahLst/>
              <a:cxnLst/>
              <a:rect l="l" t="t" r="r" b="b"/>
              <a:pathLst>
                <a:path w="3601720" h="15239">
                  <a:moveTo>
                    <a:pt x="360121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601211" y="15240"/>
                  </a:lnTo>
                  <a:lnTo>
                    <a:pt x="3601211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5F53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478" y="2164410"/>
            <a:ext cx="676656" cy="7135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828164" y="2164410"/>
            <a:ext cx="6677025" cy="1317625"/>
            <a:chOff x="1828164" y="2164410"/>
            <a:chExt cx="6677025" cy="13176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164" y="2164410"/>
              <a:ext cx="6676898" cy="713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5801" y="2768472"/>
              <a:ext cx="3197352" cy="713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38328"/>
            <a:ext cx="8100059" cy="487045"/>
            <a:chOff x="354482" y="238328"/>
            <a:chExt cx="8100059" cy="48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38328"/>
              <a:ext cx="4668012" cy="486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8031" y="238328"/>
              <a:ext cx="350520" cy="4864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2" y="238328"/>
              <a:ext cx="3451225" cy="48646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5496" y="6381292"/>
            <a:ext cx="203453" cy="1615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75376" y="1629932"/>
            <a:ext cx="283845" cy="283845"/>
            <a:chOff x="675376" y="1629932"/>
            <a:chExt cx="283845" cy="283845"/>
          </a:xfrm>
        </p:grpSpPr>
        <p:sp>
          <p:nvSpPr>
            <p:cNvPr id="8" name="object 8"/>
            <p:cNvSpPr/>
            <p:nvPr/>
          </p:nvSpPr>
          <p:spPr>
            <a:xfrm>
              <a:off x="680362" y="1634919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136742" y="0"/>
                  </a:moveTo>
                  <a:lnTo>
                    <a:pt x="93520" y="6974"/>
                  </a:lnTo>
                  <a:lnTo>
                    <a:pt x="55983" y="26397"/>
                  </a:lnTo>
                  <a:lnTo>
                    <a:pt x="26383" y="56014"/>
                  </a:lnTo>
                  <a:lnTo>
                    <a:pt x="6971" y="93572"/>
                  </a:lnTo>
                  <a:lnTo>
                    <a:pt x="0" y="136817"/>
                  </a:lnTo>
                  <a:lnTo>
                    <a:pt x="6971" y="180062"/>
                  </a:lnTo>
                  <a:lnTo>
                    <a:pt x="26383" y="217620"/>
                  </a:lnTo>
                  <a:lnTo>
                    <a:pt x="55983" y="247237"/>
                  </a:lnTo>
                  <a:lnTo>
                    <a:pt x="93520" y="266659"/>
                  </a:lnTo>
                  <a:lnTo>
                    <a:pt x="136742" y="273634"/>
                  </a:lnTo>
                  <a:lnTo>
                    <a:pt x="179963" y="266660"/>
                  </a:lnTo>
                  <a:lnTo>
                    <a:pt x="217500" y="247237"/>
                  </a:lnTo>
                  <a:lnTo>
                    <a:pt x="247101" y="217620"/>
                  </a:lnTo>
                  <a:lnTo>
                    <a:pt x="266513" y="180062"/>
                  </a:lnTo>
                  <a:lnTo>
                    <a:pt x="273484" y="136817"/>
                  </a:lnTo>
                  <a:lnTo>
                    <a:pt x="266513" y="93572"/>
                  </a:lnTo>
                  <a:lnTo>
                    <a:pt x="247101" y="56014"/>
                  </a:lnTo>
                  <a:lnTo>
                    <a:pt x="217500" y="26397"/>
                  </a:lnTo>
                  <a:lnTo>
                    <a:pt x="179963" y="6974"/>
                  </a:lnTo>
                  <a:lnTo>
                    <a:pt x="13674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0362" y="1634919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5">
                  <a:moveTo>
                    <a:pt x="273484" y="136817"/>
                  </a:moveTo>
                  <a:lnTo>
                    <a:pt x="266513" y="180062"/>
                  </a:lnTo>
                  <a:lnTo>
                    <a:pt x="247101" y="217620"/>
                  </a:lnTo>
                  <a:lnTo>
                    <a:pt x="217500" y="247237"/>
                  </a:lnTo>
                  <a:lnTo>
                    <a:pt x="179963" y="266660"/>
                  </a:lnTo>
                  <a:lnTo>
                    <a:pt x="136742" y="273634"/>
                  </a:lnTo>
                  <a:lnTo>
                    <a:pt x="93520" y="266659"/>
                  </a:lnTo>
                  <a:lnTo>
                    <a:pt x="55983" y="247237"/>
                  </a:lnTo>
                  <a:lnTo>
                    <a:pt x="26383" y="217620"/>
                  </a:lnTo>
                  <a:lnTo>
                    <a:pt x="6971" y="180062"/>
                  </a:lnTo>
                  <a:lnTo>
                    <a:pt x="0" y="136817"/>
                  </a:lnTo>
                  <a:lnTo>
                    <a:pt x="6971" y="93572"/>
                  </a:lnTo>
                  <a:lnTo>
                    <a:pt x="26383" y="56014"/>
                  </a:lnTo>
                  <a:lnTo>
                    <a:pt x="55983" y="26397"/>
                  </a:lnTo>
                  <a:lnTo>
                    <a:pt x="93520" y="6974"/>
                  </a:lnTo>
                  <a:lnTo>
                    <a:pt x="136742" y="0"/>
                  </a:lnTo>
                  <a:lnTo>
                    <a:pt x="179963" y="6974"/>
                  </a:lnTo>
                  <a:lnTo>
                    <a:pt x="217500" y="26397"/>
                  </a:lnTo>
                  <a:lnTo>
                    <a:pt x="247101" y="56014"/>
                  </a:lnTo>
                  <a:lnTo>
                    <a:pt x="266513" y="93572"/>
                  </a:lnTo>
                  <a:lnTo>
                    <a:pt x="273484" y="136817"/>
                  </a:lnTo>
                  <a:close/>
                </a:path>
              </a:pathLst>
            </a:custGeom>
            <a:ln w="9973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38633" y="1937771"/>
            <a:ext cx="557530" cy="283845"/>
            <a:chOff x="538633" y="1937771"/>
            <a:chExt cx="557530" cy="283845"/>
          </a:xfrm>
        </p:grpSpPr>
        <p:sp>
          <p:nvSpPr>
            <p:cNvPr id="11" name="object 11"/>
            <p:cNvSpPr/>
            <p:nvPr/>
          </p:nvSpPr>
          <p:spPr>
            <a:xfrm>
              <a:off x="912995" y="20064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571" y="0"/>
                  </a:moveTo>
                  <a:lnTo>
                    <a:pt x="0" y="19667"/>
                  </a:lnTo>
                  <a:lnTo>
                    <a:pt x="1539" y="27125"/>
                  </a:lnTo>
                  <a:lnTo>
                    <a:pt x="1572" y="27284"/>
                  </a:lnTo>
                  <a:lnTo>
                    <a:pt x="5792" y="33490"/>
                  </a:lnTo>
                  <a:lnTo>
                    <a:pt x="12031" y="37659"/>
                  </a:lnTo>
                  <a:lnTo>
                    <a:pt x="19656" y="39164"/>
                  </a:lnTo>
                  <a:lnTo>
                    <a:pt x="26936" y="37659"/>
                  </a:lnTo>
                  <a:lnTo>
                    <a:pt x="27168" y="37659"/>
                  </a:lnTo>
                  <a:lnTo>
                    <a:pt x="33291" y="33490"/>
                  </a:lnTo>
                  <a:lnTo>
                    <a:pt x="35221" y="30748"/>
                  </a:lnTo>
                  <a:lnTo>
                    <a:pt x="13652" y="30748"/>
                  </a:lnTo>
                  <a:lnTo>
                    <a:pt x="8681" y="25845"/>
                  </a:lnTo>
                  <a:lnTo>
                    <a:pt x="8581" y="13624"/>
                  </a:lnTo>
                  <a:lnTo>
                    <a:pt x="13446" y="8686"/>
                  </a:lnTo>
                  <a:lnTo>
                    <a:pt x="35399" y="8686"/>
                  </a:lnTo>
                  <a:lnTo>
                    <a:pt x="33378" y="5705"/>
                  </a:lnTo>
                  <a:lnTo>
                    <a:pt x="27168" y="1530"/>
                  </a:lnTo>
                  <a:lnTo>
                    <a:pt x="19571" y="0"/>
                  </a:lnTo>
                  <a:close/>
                </a:path>
                <a:path w="39369" h="39369">
                  <a:moveTo>
                    <a:pt x="35399" y="8686"/>
                  </a:moveTo>
                  <a:lnTo>
                    <a:pt x="25761" y="8686"/>
                  </a:lnTo>
                  <a:lnTo>
                    <a:pt x="30631" y="13489"/>
                  </a:lnTo>
                  <a:lnTo>
                    <a:pt x="30731" y="25674"/>
                  </a:lnTo>
                  <a:lnTo>
                    <a:pt x="25733" y="30748"/>
                  </a:lnTo>
                  <a:lnTo>
                    <a:pt x="35221" y="30748"/>
                  </a:lnTo>
                  <a:lnTo>
                    <a:pt x="37533" y="27284"/>
                  </a:lnTo>
                  <a:lnTo>
                    <a:pt x="37639" y="27126"/>
                  </a:lnTo>
                  <a:lnTo>
                    <a:pt x="39108" y="19667"/>
                  </a:lnTo>
                  <a:lnTo>
                    <a:pt x="37933" y="13624"/>
                  </a:lnTo>
                  <a:lnTo>
                    <a:pt x="37578" y="11901"/>
                  </a:lnTo>
                  <a:lnTo>
                    <a:pt x="35399" y="8686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12995" y="20064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0" y="19667"/>
                  </a:moveTo>
                  <a:lnTo>
                    <a:pt x="1572" y="27284"/>
                  </a:lnTo>
                  <a:lnTo>
                    <a:pt x="5792" y="33490"/>
                  </a:lnTo>
                  <a:lnTo>
                    <a:pt x="12031" y="37659"/>
                  </a:lnTo>
                  <a:lnTo>
                    <a:pt x="19656" y="39164"/>
                  </a:lnTo>
                  <a:lnTo>
                    <a:pt x="27269" y="37591"/>
                  </a:lnTo>
                  <a:lnTo>
                    <a:pt x="33472" y="33367"/>
                  </a:lnTo>
                  <a:lnTo>
                    <a:pt x="37639" y="27126"/>
                  </a:lnTo>
                  <a:lnTo>
                    <a:pt x="39142" y="19496"/>
                  </a:lnTo>
                  <a:lnTo>
                    <a:pt x="37578" y="11901"/>
                  </a:lnTo>
                  <a:lnTo>
                    <a:pt x="33378" y="5705"/>
                  </a:lnTo>
                  <a:lnTo>
                    <a:pt x="27168" y="1530"/>
                  </a:lnTo>
                  <a:lnTo>
                    <a:pt x="19571" y="0"/>
                  </a:lnTo>
                  <a:lnTo>
                    <a:pt x="11980" y="1497"/>
                  </a:lnTo>
                  <a:lnTo>
                    <a:pt x="5768" y="5649"/>
                  </a:lnTo>
                  <a:lnTo>
                    <a:pt x="1565" y="11828"/>
                  </a:lnTo>
                  <a:lnTo>
                    <a:pt x="0" y="19410"/>
                  </a:lnTo>
                  <a:lnTo>
                    <a:pt x="0" y="19581"/>
                  </a:lnTo>
                  <a:close/>
                </a:path>
                <a:path w="39369" h="39369">
                  <a:moveTo>
                    <a:pt x="19571" y="8636"/>
                  </a:moveTo>
                  <a:lnTo>
                    <a:pt x="25660" y="8586"/>
                  </a:lnTo>
                  <a:lnTo>
                    <a:pt x="30631" y="13489"/>
                  </a:lnTo>
                  <a:lnTo>
                    <a:pt x="30681" y="19582"/>
                  </a:lnTo>
                  <a:lnTo>
                    <a:pt x="30731" y="25674"/>
                  </a:lnTo>
                  <a:lnTo>
                    <a:pt x="25831" y="30648"/>
                  </a:lnTo>
                  <a:lnTo>
                    <a:pt x="19742" y="30698"/>
                  </a:lnTo>
                  <a:lnTo>
                    <a:pt x="13652" y="30748"/>
                  </a:lnTo>
                  <a:lnTo>
                    <a:pt x="8681" y="25845"/>
                  </a:lnTo>
                  <a:lnTo>
                    <a:pt x="8631" y="19753"/>
                  </a:lnTo>
                  <a:lnTo>
                    <a:pt x="8581" y="13624"/>
                  </a:lnTo>
                  <a:lnTo>
                    <a:pt x="13446" y="8686"/>
                  </a:lnTo>
                  <a:lnTo>
                    <a:pt x="19485" y="8636"/>
                  </a:lnTo>
                  <a:close/>
                </a:path>
              </a:pathLst>
            </a:custGeom>
            <a:ln w="9973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3620" y="1942758"/>
              <a:ext cx="547370" cy="273685"/>
            </a:xfrm>
            <a:custGeom>
              <a:avLst/>
              <a:gdLst/>
              <a:ahLst/>
              <a:cxnLst/>
              <a:rect l="l" t="t" r="r" b="b"/>
              <a:pathLst>
                <a:path w="547369" h="273685">
                  <a:moveTo>
                    <a:pt x="273484" y="0"/>
                  </a:moveTo>
                  <a:lnTo>
                    <a:pt x="245496" y="1391"/>
                  </a:lnTo>
                  <a:lnTo>
                    <a:pt x="217689" y="4614"/>
                  </a:lnTo>
                  <a:lnTo>
                    <a:pt x="190154" y="9657"/>
                  </a:lnTo>
                  <a:lnTo>
                    <a:pt x="162979" y="16503"/>
                  </a:lnTo>
                  <a:lnTo>
                    <a:pt x="162979" y="60883"/>
                  </a:lnTo>
                  <a:lnTo>
                    <a:pt x="184016" y="67974"/>
                  </a:lnTo>
                  <a:lnTo>
                    <a:pt x="200746" y="81572"/>
                  </a:lnTo>
                  <a:lnTo>
                    <a:pt x="211797" y="100089"/>
                  </a:lnTo>
                  <a:lnTo>
                    <a:pt x="215796" y="121938"/>
                  </a:lnTo>
                  <a:lnTo>
                    <a:pt x="215753" y="126085"/>
                  </a:lnTo>
                  <a:lnTo>
                    <a:pt x="213510" y="129898"/>
                  </a:lnTo>
                  <a:lnTo>
                    <a:pt x="209899" y="131943"/>
                  </a:lnTo>
                  <a:lnTo>
                    <a:pt x="209692" y="212772"/>
                  </a:lnTo>
                  <a:lnTo>
                    <a:pt x="203254" y="220005"/>
                  </a:lnTo>
                  <a:lnTo>
                    <a:pt x="194686" y="221216"/>
                  </a:lnTo>
                  <a:lnTo>
                    <a:pt x="193589" y="224993"/>
                  </a:lnTo>
                  <a:lnTo>
                    <a:pt x="190064" y="227530"/>
                  </a:lnTo>
                  <a:lnTo>
                    <a:pt x="176746" y="227929"/>
                  </a:lnTo>
                  <a:lnTo>
                    <a:pt x="171034" y="223112"/>
                  </a:lnTo>
                  <a:lnTo>
                    <a:pt x="169923" y="210128"/>
                  </a:lnTo>
                  <a:lnTo>
                    <a:pt x="174738" y="204413"/>
                  </a:lnTo>
                  <a:lnTo>
                    <a:pt x="189836" y="203587"/>
                  </a:lnTo>
                  <a:lnTo>
                    <a:pt x="193290" y="205724"/>
                  </a:lnTo>
                  <a:lnTo>
                    <a:pt x="194686" y="209159"/>
                  </a:lnTo>
                  <a:lnTo>
                    <a:pt x="196816" y="208261"/>
                  </a:lnTo>
                  <a:lnTo>
                    <a:pt x="198197" y="206173"/>
                  </a:lnTo>
                  <a:lnTo>
                    <a:pt x="198190" y="131943"/>
                  </a:lnTo>
                  <a:lnTo>
                    <a:pt x="194501" y="129983"/>
                  </a:lnTo>
                  <a:lnTo>
                    <a:pt x="192222" y="126114"/>
                  </a:lnTo>
                  <a:lnTo>
                    <a:pt x="169014" y="86797"/>
                  </a:lnTo>
                  <a:lnTo>
                    <a:pt x="154176" y="83800"/>
                  </a:lnTo>
                  <a:lnTo>
                    <a:pt x="139339" y="86797"/>
                  </a:lnTo>
                  <a:lnTo>
                    <a:pt x="127223" y="94970"/>
                  </a:lnTo>
                  <a:lnTo>
                    <a:pt x="119055" y="107093"/>
                  </a:lnTo>
                  <a:lnTo>
                    <a:pt x="116059" y="121938"/>
                  </a:lnTo>
                  <a:lnTo>
                    <a:pt x="115981" y="126078"/>
                  </a:lnTo>
                  <a:lnTo>
                    <a:pt x="113745" y="129876"/>
                  </a:lnTo>
                  <a:lnTo>
                    <a:pt x="110162" y="131943"/>
                  </a:lnTo>
                  <a:lnTo>
                    <a:pt x="110155" y="206430"/>
                  </a:lnTo>
                  <a:lnTo>
                    <a:pt x="111537" y="208518"/>
                  </a:lnTo>
                  <a:lnTo>
                    <a:pt x="113666" y="209416"/>
                  </a:lnTo>
                  <a:lnTo>
                    <a:pt x="115312" y="206202"/>
                  </a:lnTo>
                  <a:lnTo>
                    <a:pt x="118602" y="204157"/>
                  </a:lnTo>
                  <a:lnTo>
                    <a:pt x="131607" y="204670"/>
                  </a:lnTo>
                  <a:lnTo>
                    <a:pt x="136421" y="210385"/>
                  </a:lnTo>
                  <a:lnTo>
                    <a:pt x="135381" y="222599"/>
                  </a:lnTo>
                  <a:lnTo>
                    <a:pt x="130838" y="227145"/>
                  </a:lnTo>
                  <a:lnTo>
                    <a:pt x="118289" y="227786"/>
                  </a:lnTo>
                  <a:lnTo>
                    <a:pt x="114763" y="225249"/>
                  </a:lnTo>
                  <a:lnTo>
                    <a:pt x="113666" y="221473"/>
                  </a:lnTo>
                  <a:lnTo>
                    <a:pt x="105099" y="220261"/>
                  </a:lnTo>
                  <a:lnTo>
                    <a:pt x="98660" y="213029"/>
                  </a:lnTo>
                  <a:lnTo>
                    <a:pt x="98454" y="131943"/>
                  </a:lnTo>
                  <a:lnTo>
                    <a:pt x="94765" y="129983"/>
                  </a:lnTo>
                  <a:lnTo>
                    <a:pt x="92486" y="126114"/>
                  </a:lnTo>
                  <a:lnTo>
                    <a:pt x="92557" y="121938"/>
                  </a:lnTo>
                  <a:lnTo>
                    <a:pt x="96545" y="100107"/>
                  </a:lnTo>
                  <a:lnTo>
                    <a:pt x="107575" y="81598"/>
                  </a:lnTo>
                  <a:lnTo>
                    <a:pt x="124278" y="67996"/>
                  </a:lnTo>
                  <a:lnTo>
                    <a:pt x="145288" y="60883"/>
                  </a:lnTo>
                  <a:lnTo>
                    <a:pt x="145288" y="21890"/>
                  </a:lnTo>
                  <a:lnTo>
                    <a:pt x="84019" y="47367"/>
                  </a:lnTo>
                  <a:lnTo>
                    <a:pt x="27262" y="81748"/>
                  </a:lnTo>
                  <a:lnTo>
                    <a:pt x="2015" y="121001"/>
                  </a:lnTo>
                  <a:lnTo>
                    <a:pt x="0" y="136817"/>
                  </a:lnTo>
                  <a:lnTo>
                    <a:pt x="0" y="273634"/>
                  </a:lnTo>
                  <a:lnTo>
                    <a:pt x="546968" y="273635"/>
                  </a:lnTo>
                  <a:lnTo>
                    <a:pt x="546968" y="136817"/>
                  </a:lnTo>
                  <a:lnTo>
                    <a:pt x="530945" y="93203"/>
                  </a:lnTo>
                  <a:lnTo>
                    <a:pt x="491346" y="62368"/>
                  </a:lnTo>
                  <a:lnTo>
                    <a:pt x="429990" y="31437"/>
                  </a:lnTo>
                  <a:lnTo>
                    <a:pt x="397321" y="20437"/>
                  </a:lnTo>
                  <a:lnTo>
                    <a:pt x="397321" y="53615"/>
                  </a:lnTo>
                  <a:lnTo>
                    <a:pt x="406404" y="57945"/>
                  </a:lnTo>
                  <a:lnTo>
                    <a:pt x="413474" y="64761"/>
                  </a:lnTo>
                  <a:lnTo>
                    <a:pt x="418065" y="73443"/>
                  </a:lnTo>
                  <a:lnTo>
                    <a:pt x="419713" y="83373"/>
                  </a:lnTo>
                  <a:lnTo>
                    <a:pt x="417295" y="95356"/>
                  </a:lnTo>
                  <a:lnTo>
                    <a:pt x="410702" y="105141"/>
                  </a:lnTo>
                  <a:lnTo>
                    <a:pt x="400922" y="111738"/>
                  </a:lnTo>
                  <a:lnTo>
                    <a:pt x="388946" y="114157"/>
                  </a:lnTo>
                  <a:lnTo>
                    <a:pt x="376969" y="111738"/>
                  </a:lnTo>
                  <a:lnTo>
                    <a:pt x="367190" y="105141"/>
                  </a:lnTo>
                  <a:lnTo>
                    <a:pt x="360596" y="95356"/>
                  </a:lnTo>
                  <a:lnTo>
                    <a:pt x="358179" y="83373"/>
                  </a:lnTo>
                  <a:lnTo>
                    <a:pt x="359827" y="73443"/>
                  </a:lnTo>
                  <a:lnTo>
                    <a:pt x="364418" y="64761"/>
                  </a:lnTo>
                  <a:lnTo>
                    <a:pt x="371487" y="57945"/>
                  </a:lnTo>
                  <a:lnTo>
                    <a:pt x="380570" y="53615"/>
                  </a:lnTo>
                  <a:lnTo>
                    <a:pt x="380570" y="15477"/>
                  </a:lnTo>
                  <a:lnTo>
                    <a:pt x="354254" y="8803"/>
                  </a:lnTo>
                  <a:lnTo>
                    <a:pt x="327569" y="3989"/>
                  </a:lnTo>
                  <a:lnTo>
                    <a:pt x="300613" y="1050"/>
                  </a:lnTo>
                  <a:lnTo>
                    <a:pt x="27348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3620" y="1942758"/>
              <a:ext cx="547370" cy="273685"/>
            </a:xfrm>
            <a:custGeom>
              <a:avLst/>
              <a:gdLst/>
              <a:ahLst/>
              <a:cxnLst/>
              <a:rect l="l" t="t" r="r" b="b"/>
              <a:pathLst>
                <a:path w="547369" h="273685">
                  <a:moveTo>
                    <a:pt x="519620" y="82090"/>
                  </a:moveTo>
                  <a:lnTo>
                    <a:pt x="491346" y="62368"/>
                  </a:lnTo>
                  <a:lnTo>
                    <a:pt x="461400" y="45449"/>
                  </a:lnTo>
                  <a:lnTo>
                    <a:pt x="429990" y="31437"/>
                  </a:lnTo>
                  <a:lnTo>
                    <a:pt x="397321" y="20437"/>
                  </a:lnTo>
                  <a:lnTo>
                    <a:pt x="397321" y="53615"/>
                  </a:lnTo>
                  <a:lnTo>
                    <a:pt x="406404" y="57945"/>
                  </a:lnTo>
                  <a:lnTo>
                    <a:pt x="413474" y="64761"/>
                  </a:lnTo>
                  <a:lnTo>
                    <a:pt x="418065" y="73443"/>
                  </a:lnTo>
                  <a:lnTo>
                    <a:pt x="419713" y="83373"/>
                  </a:lnTo>
                  <a:lnTo>
                    <a:pt x="417295" y="95356"/>
                  </a:lnTo>
                  <a:lnTo>
                    <a:pt x="410702" y="105141"/>
                  </a:lnTo>
                  <a:lnTo>
                    <a:pt x="400922" y="111738"/>
                  </a:lnTo>
                  <a:lnTo>
                    <a:pt x="388946" y="114157"/>
                  </a:lnTo>
                  <a:lnTo>
                    <a:pt x="376969" y="111738"/>
                  </a:lnTo>
                  <a:lnTo>
                    <a:pt x="367190" y="105141"/>
                  </a:lnTo>
                  <a:lnTo>
                    <a:pt x="360596" y="95356"/>
                  </a:lnTo>
                  <a:lnTo>
                    <a:pt x="358179" y="83373"/>
                  </a:lnTo>
                  <a:lnTo>
                    <a:pt x="359827" y="73443"/>
                  </a:lnTo>
                  <a:lnTo>
                    <a:pt x="364418" y="64761"/>
                  </a:lnTo>
                  <a:lnTo>
                    <a:pt x="371487" y="57945"/>
                  </a:lnTo>
                  <a:lnTo>
                    <a:pt x="380570" y="53615"/>
                  </a:lnTo>
                  <a:lnTo>
                    <a:pt x="380570" y="15477"/>
                  </a:lnTo>
                  <a:lnTo>
                    <a:pt x="354254" y="8803"/>
                  </a:lnTo>
                  <a:lnTo>
                    <a:pt x="327569" y="3989"/>
                  </a:lnTo>
                  <a:lnTo>
                    <a:pt x="300613" y="1050"/>
                  </a:lnTo>
                  <a:lnTo>
                    <a:pt x="273484" y="0"/>
                  </a:lnTo>
                  <a:lnTo>
                    <a:pt x="245496" y="1391"/>
                  </a:lnTo>
                  <a:lnTo>
                    <a:pt x="217689" y="4614"/>
                  </a:lnTo>
                  <a:lnTo>
                    <a:pt x="190154" y="9657"/>
                  </a:lnTo>
                  <a:lnTo>
                    <a:pt x="162979" y="16503"/>
                  </a:lnTo>
                  <a:lnTo>
                    <a:pt x="162979" y="60883"/>
                  </a:lnTo>
                  <a:lnTo>
                    <a:pt x="184016" y="67974"/>
                  </a:lnTo>
                  <a:lnTo>
                    <a:pt x="200746" y="81572"/>
                  </a:lnTo>
                  <a:lnTo>
                    <a:pt x="211797" y="100089"/>
                  </a:lnTo>
                  <a:lnTo>
                    <a:pt x="215796" y="121938"/>
                  </a:lnTo>
                  <a:lnTo>
                    <a:pt x="215753" y="126085"/>
                  </a:lnTo>
                  <a:lnTo>
                    <a:pt x="213510" y="129898"/>
                  </a:lnTo>
                  <a:lnTo>
                    <a:pt x="209899" y="131943"/>
                  </a:lnTo>
                  <a:lnTo>
                    <a:pt x="209899" y="204114"/>
                  </a:lnTo>
                  <a:lnTo>
                    <a:pt x="209692" y="212772"/>
                  </a:lnTo>
                  <a:lnTo>
                    <a:pt x="203254" y="220005"/>
                  </a:lnTo>
                  <a:lnTo>
                    <a:pt x="194686" y="221216"/>
                  </a:lnTo>
                  <a:lnTo>
                    <a:pt x="193589" y="224993"/>
                  </a:lnTo>
                  <a:lnTo>
                    <a:pt x="190064" y="227530"/>
                  </a:lnTo>
                  <a:lnTo>
                    <a:pt x="186140" y="227373"/>
                  </a:lnTo>
                  <a:lnTo>
                    <a:pt x="183234" y="227373"/>
                  </a:lnTo>
                  <a:lnTo>
                    <a:pt x="176746" y="227929"/>
                  </a:lnTo>
                  <a:lnTo>
                    <a:pt x="171034" y="223112"/>
                  </a:lnTo>
                  <a:lnTo>
                    <a:pt x="170479" y="216620"/>
                  </a:lnTo>
                  <a:lnTo>
                    <a:pt x="169923" y="210128"/>
                  </a:lnTo>
                  <a:lnTo>
                    <a:pt x="174738" y="204413"/>
                  </a:lnTo>
                  <a:lnTo>
                    <a:pt x="181226" y="203857"/>
                  </a:lnTo>
                  <a:lnTo>
                    <a:pt x="181895" y="203800"/>
                  </a:lnTo>
                  <a:lnTo>
                    <a:pt x="182565" y="203800"/>
                  </a:lnTo>
                  <a:lnTo>
                    <a:pt x="183234" y="203857"/>
                  </a:lnTo>
                  <a:lnTo>
                    <a:pt x="186140" y="203858"/>
                  </a:lnTo>
                  <a:lnTo>
                    <a:pt x="189836" y="203587"/>
                  </a:lnTo>
                  <a:lnTo>
                    <a:pt x="193290" y="205724"/>
                  </a:lnTo>
                  <a:lnTo>
                    <a:pt x="194686" y="209159"/>
                  </a:lnTo>
                  <a:lnTo>
                    <a:pt x="196816" y="208261"/>
                  </a:lnTo>
                  <a:lnTo>
                    <a:pt x="198197" y="206173"/>
                  </a:lnTo>
                  <a:lnTo>
                    <a:pt x="198190" y="203858"/>
                  </a:lnTo>
                  <a:lnTo>
                    <a:pt x="198190" y="131943"/>
                  </a:lnTo>
                  <a:lnTo>
                    <a:pt x="194501" y="129983"/>
                  </a:lnTo>
                  <a:lnTo>
                    <a:pt x="192222" y="126114"/>
                  </a:lnTo>
                  <a:lnTo>
                    <a:pt x="192293" y="121938"/>
                  </a:lnTo>
                  <a:lnTo>
                    <a:pt x="189298" y="107093"/>
                  </a:lnTo>
                  <a:lnTo>
                    <a:pt x="181130" y="94970"/>
                  </a:lnTo>
                  <a:lnTo>
                    <a:pt x="169014" y="86797"/>
                  </a:lnTo>
                  <a:lnTo>
                    <a:pt x="154176" y="83800"/>
                  </a:lnTo>
                  <a:lnTo>
                    <a:pt x="139339" y="86797"/>
                  </a:lnTo>
                  <a:lnTo>
                    <a:pt x="127223" y="94970"/>
                  </a:lnTo>
                  <a:lnTo>
                    <a:pt x="119055" y="107093"/>
                  </a:lnTo>
                  <a:lnTo>
                    <a:pt x="116059" y="121938"/>
                  </a:lnTo>
                  <a:lnTo>
                    <a:pt x="115981" y="126078"/>
                  </a:lnTo>
                  <a:lnTo>
                    <a:pt x="113745" y="129876"/>
                  </a:lnTo>
                  <a:lnTo>
                    <a:pt x="110162" y="131943"/>
                  </a:lnTo>
                  <a:lnTo>
                    <a:pt x="110162" y="204114"/>
                  </a:lnTo>
                  <a:lnTo>
                    <a:pt x="110155" y="206430"/>
                  </a:lnTo>
                  <a:lnTo>
                    <a:pt x="111537" y="208518"/>
                  </a:lnTo>
                  <a:lnTo>
                    <a:pt x="113666" y="209416"/>
                  </a:lnTo>
                  <a:lnTo>
                    <a:pt x="115312" y="206202"/>
                  </a:lnTo>
                  <a:lnTo>
                    <a:pt x="118602" y="204157"/>
                  </a:lnTo>
                  <a:lnTo>
                    <a:pt x="122213" y="204114"/>
                  </a:lnTo>
                  <a:lnTo>
                    <a:pt x="125119" y="204114"/>
                  </a:lnTo>
                  <a:lnTo>
                    <a:pt x="131607" y="204670"/>
                  </a:lnTo>
                  <a:lnTo>
                    <a:pt x="136421" y="210385"/>
                  </a:lnTo>
                  <a:lnTo>
                    <a:pt x="135866" y="216877"/>
                  </a:lnTo>
                  <a:lnTo>
                    <a:pt x="135381" y="222599"/>
                  </a:lnTo>
                  <a:lnTo>
                    <a:pt x="130838" y="227145"/>
                  </a:lnTo>
                  <a:lnTo>
                    <a:pt x="125119" y="227630"/>
                  </a:lnTo>
                  <a:lnTo>
                    <a:pt x="122213" y="227630"/>
                  </a:lnTo>
                  <a:lnTo>
                    <a:pt x="118289" y="227786"/>
                  </a:lnTo>
                  <a:lnTo>
                    <a:pt x="114763" y="225249"/>
                  </a:lnTo>
                  <a:lnTo>
                    <a:pt x="113666" y="221473"/>
                  </a:lnTo>
                  <a:lnTo>
                    <a:pt x="105099" y="220261"/>
                  </a:lnTo>
                  <a:lnTo>
                    <a:pt x="98660" y="213029"/>
                  </a:lnTo>
                  <a:lnTo>
                    <a:pt x="98454" y="204371"/>
                  </a:lnTo>
                  <a:lnTo>
                    <a:pt x="98454" y="131943"/>
                  </a:lnTo>
                  <a:lnTo>
                    <a:pt x="94765" y="129983"/>
                  </a:lnTo>
                  <a:lnTo>
                    <a:pt x="92486" y="126114"/>
                  </a:lnTo>
                  <a:lnTo>
                    <a:pt x="92557" y="121938"/>
                  </a:lnTo>
                  <a:lnTo>
                    <a:pt x="96545" y="100107"/>
                  </a:lnTo>
                  <a:lnTo>
                    <a:pt x="107575" y="81598"/>
                  </a:lnTo>
                  <a:lnTo>
                    <a:pt x="124278" y="67996"/>
                  </a:lnTo>
                  <a:lnTo>
                    <a:pt x="145288" y="60883"/>
                  </a:lnTo>
                  <a:lnTo>
                    <a:pt x="145288" y="21890"/>
                  </a:lnTo>
                  <a:lnTo>
                    <a:pt x="84019" y="47367"/>
                  </a:lnTo>
                  <a:lnTo>
                    <a:pt x="27262" y="81748"/>
                  </a:lnTo>
                  <a:lnTo>
                    <a:pt x="2015" y="121001"/>
                  </a:lnTo>
                  <a:lnTo>
                    <a:pt x="0" y="136817"/>
                  </a:lnTo>
                  <a:lnTo>
                    <a:pt x="0" y="273634"/>
                  </a:lnTo>
                  <a:lnTo>
                    <a:pt x="546968" y="273635"/>
                  </a:lnTo>
                  <a:lnTo>
                    <a:pt x="546968" y="136817"/>
                  </a:lnTo>
                  <a:lnTo>
                    <a:pt x="544878" y="121087"/>
                  </a:lnTo>
                  <a:lnTo>
                    <a:pt x="539450" y="106375"/>
                  </a:lnTo>
                  <a:lnTo>
                    <a:pt x="530945" y="93203"/>
                  </a:lnTo>
                  <a:lnTo>
                    <a:pt x="519620" y="82090"/>
                  </a:lnTo>
                  <a:close/>
                </a:path>
              </a:pathLst>
            </a:custGeom>
            <a:ln w="9975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00811" y="2474722"/>
            <a:ext cx="2043430" cy="1210310"/>
            <a:chOff x="400811" y="2474722"/>
            <a:chExt cx="2043430" cy="121031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811" y="2474722"/>
              <a:ext cx="1323975" cy="355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1" y="2759710"/>
              <a:ext cx="1644650" cy="3550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811" y="3044698"/>
              <a:ext cx="2043049" cy="3550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811" y="3329686"/>
              <a:ext cx="746518" cy="35509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00811" y="3731386"/>
            <a:ext cx="2518410" cy="2155825"/>
            <a:chOff x="400811" y="3731386"/>
            <a:chExt cx="2518410" cy="215582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811" y="3731386"/>
              <a:ext cx="1598930" cy="2910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811" y="3964558"/>
              <a:ext cx="1326261" cy="2910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358" y="3964558"/>
              <a:ext cx="210311" cy="2910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9514" y="3964558"/>
              <a:ext cx="828548" cy="2910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811" y="4197730"/>
              <a:ext cx="2296160" cy="2910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811" y="4430598"/>
              <a:ext cx="1596644" cy="2913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7634" y="4430598"/>
              <a:ext cx="210312" cy="2913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811" y="4664328"/>
              <a:ext cx="1797685" cy="2910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2706" y="4664328"/>
              <a:ext cx="210312" cy="2910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811" y="4895976"/>
              <a:ext cx="2369566" cy="2910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811" y="5129148"/>
              <a:ext cx="1626616" cy="2910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811" y="5362346"/>
              <a:ext cx="2518029" cy="2910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0811" y="5595518"/>
              <a:ext cx="984465" cy="291084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27064" y="1697486"/>
            <a:ext cx="751799" cy="45548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3187319" y="2474722"/>
            <a:ext cx="2467610" cy="640080"/>
            <a:chOff x="3187319" y="2474722"/>
            <a:chExt cx="2467610" cy="640080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7319" y="2474722"/>
              <a:ext cx="2467610" cy="3550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7319" y="2759710"/>
              <a:ext cx="1219200" cy="35509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187319" y="3731386"/>
            <a:ext cx="2355850" cy="1456055"/>
            <a:chOff x="3187319" y="3731386"/>
            <a:chExt cx="2355850" cy="1456055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87319" y="3731386"/>
              <a:ext cx="2041398" cy="2910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87319" y="3964558"/>
              <a:ext cx="1841119" cy="2910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7319" y="4197730"/>
              <a:ext cx="2288159" cy="2910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87319" y="4430598"/>
              <a:ext cx="2123821" cy="2913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87319" y="4664328"/>
              <a:ext cx="2106168" cy="2910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87319" y="4895976"/>
              <a:ext cx="2355850" cy="291084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5995702" y="1635863"/>
            <a:ext cx="786765" cy="498475"/>
            <a:chOff x="5995702" y="1635863"/>
            <a:chExt cx="786765" cy="498475"/>
          </a:xfrm>
        </p:grpSpPr>
        <p:sp>
          <p:nvSpPr>
            <p:cNvPr id="46" name="object 46"/>
            <p:cNvSpPr/>
            <p:nvPr/>
          </p:nvSpPr>
          <p:spPr>
            <a:xfrm>
              <a:off x="6166630" y="1837586"/>
              <a:ext cx="615950" cy="297180"/>
            </a:xfrm>
            <a:custGeom>
              <a:avLst/>
              <a:gdLst/>
              <a:ahLst/>
              <a:cxnLst/>
              <a:rect l="l" t="t" r="r" b="b"/>
              <a:pathLst>
                <a:path w="615950" h="297180">
                  <a:moveTo>
                    <a:pt x="615340" y="0"/>
                  </a:moveTo>
                  <a:lnTo>
                    <a:pt x="0" y="0"/>
                  </a:lnTo>
                  <a:lnTo>
                    <a:pt x="0" y="296639"/>
                  </a:lnTo>
                  <a:lnTo>
                    <a:pt x="615340" y="296639"/>
                  </a:lnTo>
                  <a:lnTo>
                    <a:pt x="615340" y="252142"/>
                  </a:lnTo>
                  <a:lnTo>
                    <a:pt x="69923" y="252142"/>
                  </a:lnTo>
                  <a:lnTo>
                    <a:pt x="41955" y="222479"/>
                  </a:lnTo>
                  <a:lnTo>
                    <a:pt x="41955" y="74159"/>
                  </a:lnTo>
                  <a:lnTo>
                    <a:pt x="69923" y="44489"/>
                  </a:lnTo>
                  <a:lnTo>
                    <a:pt x="615340" y="44490"/>
                  </a:lnTo>
                  <a:lnTo>
                    <a:pt x="615340" y="0"/>
                  </a:lnTo>
                  <a:close/>
                </a:path>
                <a:path w="615950" h="297180">
                  <a:moveTo>
                    <a:pt x="615340" y="44490"/>
                  </a:moveTo>
                  <a:lnTo>
                    <a:pt x="552381" y="44490"/>
                  </a:lnTo>
                  <a:lnTo>
                    <a:pt x="573391" y="66735"/>
                  </a:lnTo>
                  <a:lnTo>
                    <a:pt x="573391" y="229889"/>
                  </a:lnTo>
                  <a:lnTo>
                    <a:pt x="552381" y="252142"/>
                  </a:lnTo>
                  <a:lnTo>
                    <a:pt x="615340" y="252142"/>
                  </a:lnTo>
                  <a:lnTo>
                    <a:pt x="615340" y="4449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18364" y="1911738"/>
              <a:ext cx="111872" cy="1483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995695" y="1635874"/>
              <a:ext cx="725805" cy="435609"/>
            </a:xfrm>
            <a:custGeom>
              <a:avLst/>
              <a:gdLst/>
              <a:ahLst/>
              <a:cxnLst/>
              <a:rect l="l" t="t" r="r" b="b"/>
              <a:pathLst>
                <a:path w="725804" h="435610">
                  <a:moveTo>
                    <a:pt x="136740" y="398818"/>
                  </a:moveTo>
                  <a:lnTo>
                    <a:pt x="17094" y="398818"/>
                  </a:lnTo>
                  <a:lnTo>
                    <a:pt x="17094" y="435076"/>
                  </a:lnTo>
                  <a:lnTo>
                    <a:pt x="136740" y="435076"/>
                  </a:lnTo>
                  <a:lnTo>
                    <a:pt x="136740" y="398818"/>
                  </a:lnTo>
                  <a:close/>
                </a:path>
                <a:path w="725804" h="435610">
                  <a:moveTo>
                    <a:pt x="136740" y="326301"/>
                  </a:moveTo>
                  <a:lnTo>
                    <a:pt x="42735" y="326301"/>
                  </a:lnTo>
                  <a:lnTo>
                    <a:pt x="42735" y="362559"/>
                  </a:lnTo>
                  <a:lnTo>
                    <a:pt x="136740" y="362559"/>
                  </a:lnTo>
                  <a:lnTo>
                    <a:pt x="136740" y="326301"/>
                  </a:lnTo>
                  <a:close/>
                </a:path>
                <a:path w="725804" h="435610">
                  <a:moveTo>
                    <a:pt x="136740" y="253796"/>
                  </a:moveTo>
                  <a:lnTo>
                    <a:pt x="0" y="253796"/>
                  </a:lnTo>
                  <a:lnTo>
                    <a:pt x="0" y="290042"/>
                  </a:lnTo>
                  <a:lnTo>
                    <a:pt x="136740" y="290042"/>
                  </a:lnTo>
                  <a:lnTo>
                    <a:pt x="136740" y="253796"/>
                  </a:lnTo>
                  <a:close/>
                </a:path>
                <a:path w="725804" h="435610">
                  <a:moveTo>
                    <a:pt x="324764" y="350024"/>
                  </a:moveTo>
                  <a:lnTo>
                    <a:pt x="323113" y="341363"/>
                  </a:lnTo>
                  <a:lnTo>
                    <a:pt x="318617" y="334302"/>
                  </a:lnTo>
                  <a:lnTo>
                    <a:pt x="311950" y="329526"/>
                  </a:lnTo>
                  <a:lnTo>
                    <a:pt x="303784" y="327774"/>
                  </a:lnTo>
                  <a:lnTo>
                    <a:pt x="295617" y="329526"/>
                  </a:lnTo>
                  <a:lnTo>
                    <a:pt x="288950" y="334302"/>
                  </a:lnTo>
                  <a:lnTo>
                    <a:pt x="284454" y="341363"/>
                  </a:lnTo>
                  <a:lnTo>
                    <a:pt x="282803" y="350024"/>
                  </a:lnTo>
                  <a:lnTo>
                    <a:pt x="284454" y="358686"/>
                  </a:lnTo>
                  <a:lnTo>
                    <a:pt x="288950" y="365760"/>
                  </a:lnTo>
                  <a:lnTo>
                    <a:pt x="295617" y="370535"/>
                  </a:lnTo>
                  <a:lnTo>
                    <a:pt x="303784" y="372287"/>
                  </a:lnTo>
                  <a:lnTo>
                    <a:pt x="311950" y="370535"/>
                  </a:lnTo>
                  <a:lnTo>
                    <a:pt x="318617" y="365760"/>
                  </a:lnTo>
                  <a:lnTo>
                    <a:pt x="323113" y="358686"/>
                  </a:lnTo>
                  <a:lnTo>
                    <a:pt x="324764" y="350024"/>
                  </a:lnTo>
                  <a:close/>
                </a:path>
                <a:path w="725804" h="435610">
                  <a:moveTo>
                    <a:pt x="656209" y="77863"/>
                  </a:moveTo>
                  <a:lnTo>
                    <a:pt x="626833" y="0"/>
                  </a:lnTo>
                  <a:lnTo>
                    <a:pt x="250634" y="163156"/>
                  </a:lnTo>
                  <a:lnTo>
                    <a:pt x="466001" y="117906"/>
                  </a:lnTo>
                  <a:lnTo>
                    <a:pt x="603758" y="58585"/>
                  </a:lnTo>
                  <a:lnTo>
                    <a:pt x="614260" y="86766"/>
                  </a:lnTo>
                  <a:lnTo>
                    <a:pt x="656209" y="77863"/>
                  </a:lnTo>
                  <a:close/>
                </a:path>
                <a:path w="725804" h="435610">
                  <a:moveTo>
                    <a:pt x="674395" y="350024"/>
                  </a:moveTo>
                  <a:lnTo>
                    <a:pt x="672744" y="341363"/>
                  </a:lnTo>
                  <a:lnTo>
                    <a:pt x="668248" y="334302"/>
                  </a:lnTo>
                  <a:lnTo>
                    <a:pt x="661581" y="329526"/>
                  </a:lnTo>
                  <a:lnTo>
                    <a:pt x="653415" y="327774"/>
                  </a:lnTo>
                  <a:lnTo>
                    <a:pt x="645248" y="329526"/>
                  </a:lnTo>
                  <a:lnTo>
                    <a:pt x="638581" y="334302"/>
                  </a:lnTo>
                  <a:lnTo>
                    <a:pt x="634085" y="341363"/>
                  </a:lnTo>
                  <a:lnTo>
                    <a:pt x="632434" y="350024"/>
                  </a:lnTo>
                  <a:lnTo>
                    <a:pt x="634085" y="358686"/>
                  </a:lnTo>
                  <a:lnTo>
                    <a:pt x="638581" y="365760"/>
                  </a:lnTo>
                  <a:lnTo>
                    <a:pt x="645248" y="370535"/>
                  </a:lnTo>
                  <a:lnTo>
                    <a:pt x="653415" y="372287"/>
                  </a:lnTo>
                  <a:lnTo>
                    <a:pt x="661581" y="370535"/>
                  </a:lnTo>
                  <a:lnTo>
                    <a:pt x="668248" y="365760"/>
                  </a:lnTo>
                  <a:lnTo>
                    <a:pt x="672744" y="358698"/>
                  </a:lnTo>
                  <a:lnTo>
                    <a:pt x="674395" y="350024"/>
                  </a:lnTo>
                  <a:close/>
                </a:path>
                <a:path w="725804" h="435610">
                  <a:moveTo>
                    <a:pt x="725449" y="172046"/>
                  </a:moveTo>
                  <a:lnTo>
                    <a:pt x="711415" y="96405"/>
                  </a:lnTo>
                  <a:lnTo>
                    <a:pt x="352742" y="172046"/>
                  </a:lnTo>
                  <a:lnTo>
                    <a:pt x="567397" y="172046"/>
                  </a:lnTo>
                  <a:lnTo>
                    <a:pt x="677887" y="149059"/>
                  </a:lnTo>
                  <a:lnTo>
                    <a:pt x="682777" y="172046"/>
                  </a:lnTo>
                  <a:lnTo>
                    <a:pt x="725449" y="172046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5973445" y="2474722"/>
            <a:ext cx="2310765" cy="1210310"/>
            <a:chOff x="5973445" y="2474722"/>
            <a:chExt cx="2310765" cy="1210310"/>
          </a:xfrm>
        </p:grpSpPr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73445" y="2474722"/>
              <a:ext cx="1963420" cy="3550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73445" y="2759710"/>
              <a:ext cx="2310383" cy="35509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73445" y="3044698"/>
              <a:ext cx="2016252" cy="3550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73445" y="3329686"/>
              <a:ext cx="1446149" cy="355091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973445" y="3731386"/>
            <a:ext cx="2392045" cy="2155825"/>
            <a:chOff x="5973445" y="3731386"/>
            <a:chExt cx="2392045" cy="2155825"/>
          </a:xfrm>
        </p:grpSpPr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73445" y="3731386"/>
              <a:ext cx="1876932" cy="29108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445" y="3964558"/>
              <a:ext cx="2366391" cy="29108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73445" y="4197730"/>
              <a:ext cx="2391791" cy="2910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73445" y="4430598"/>
              <a:ext cx="2298192" cy="2913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73445" y="4664328"/>
              <a:ext cx="2077085" cy="2910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73445" y="4895976"/>
              <a:ext cx="2154301" cy="2910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73445" y="5129148"/>
              <a:ext cx="1678939" cy="2910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73445" y="5362346"/>
              <a:ext cx="1989327" cy="2910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73445" y="5595518"/>
              <a:ext cx="937831" cy="291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26948" y="2164410"/>
            <a:ext cx="8074659" cy="1317625"/>
            <a:chOff x="726948" y="2164410"/>
            <a:chExt cx="8074659" cy="13176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" y="2164410"/>
              <a:ext cx="8074406" cy="713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6064" y="2768472"/>
              <a:ext cx="5371211" cy="713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43281"/>
            <a:ext cx="7792084" cy="4376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1782" y="1055623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3082" y="1095755"/>
            <a:ext cx="3816350" cy="1388745"/>
            <a:chOff x="583082" y="1095755"/>
            <a:chExt cx="3816350" cy="1388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082" y="1095755"/>
              <a:ext cx="298704" cy="2910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434" y="1095755"/>
              <a:ext cx="3666998" cy="2910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082" y="1370075"/>
              <a:ext cx="3685921" cy="2910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082" y="1644345"/>
              <a:ext cx="3395217" cy="291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082" y="1918969"/>
              <a:ext cx="828103" cy="291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148" y="1918969"/>
              <a:ext cx="846823" cy="2910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0193" y="1918969"/>
              <a:ext cx="210312" cy="291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5349" y="1918969"/>
              <a:ext cx="1838578" cy="2910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082" y="2193289"/>
              <a:ext cx="1911477" cy="291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7289" y="2193289"/>
              <a:ext cx="1436115" cy="29108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41782" y="2617978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82" y="2658110"/>
            <a:ext cx="3355975" cy="1114425"/>
            <a:chOff x="583082" y="2658110"/>
            <a:chExt cx="3355975" cy="111442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082" y="2658110"/>
              <a:ext cx="3070351" cy="2910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082" y="2932430"/>
              <a:ext cx="2985135" cy="2910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3082" y="3206826"/>
              <a:ext cx="3355721" cy="2913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082" y="3481451"/>
              <a:ext cx="1269034" cy="29108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1782" y="3906139"/>
            <a:ext cx="106045" cy="1038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3082" y="3946271"/>
            <a:ext cx="4004945" cy="565785"/>
            <a:chOff x="583082" y="3946271"/>
            <a:chExt cx="4004945" cy="56578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3082" y="3946271"/>
              <a:ext cx="1081849" cy="2910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4701" y="3946271"/>
              <a:ext cx="3043047" cy="2910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3082" y="4220591"/>
              <a:ext cx="1326769" cy="2910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9209" y="4220591"/>
              <a:ext cx="1580895" cy="29108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83082" y="4685410"/>
            <a:ext cx="3979545" cy="840105"/>
            <a:chOff x="583082" y="4685410"/>
            <a:chExt cx="3979545" cy="840105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3082" y="4685410"/>
              <a:ext cx="3979164" cy="2910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3082" y="4959426"/>
              <a:ext cx="3283712" cy="2913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082" y="5234304"/>
              <a:ext cx="2079370" cy="29108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681593" y="6408985"/>
            <a:ext cx="115824" cy="8615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734940" y="1054100"/>
            <a:ext cx="3350260" cy="4404995"/>
            <a:chOff x="4734940" y="1054100"/>
            <a:chExt cx="3350260" cy="4404995"/>
          </a:xfrm>
        </p:grpSpPr>
        <p:sp>
          <p:nvSpPr>
            <p:cNvPr id="33" name="object 33"/>
            <p:cNvSpPr/>
            <p:nvPr/>
          </p:nvSpPr>
          <p:spPr>
            <a:xfrm>
              <a:off x="4741290" y="1060450"/>
              <a:ext cx="3337560" cy="365760"/>
            </a:xfrm>
            <a:custGeom>
              <a:avLst/>
              <a:gdLst/>
              <a:ahLst/>
              <a:cxnLst/>
              <a:rect l="l" t="t" r="r" b="b"/>
              <a:pathLst>
                <a:path w="3337559" h="365759">
                  <a:moveTo>
                    <a:pt x="3337433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337433" y="365760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741290" y="1426209"/>
              <a:ext cx="3337560" cy="481965"/>
            </a:xfrm>
            <a:custGeom>
              <a:avLst/>
              <a:gdLst/>
              <a:ahLst/>
              <a:cxnLst/>
              <a:rect l="l" t="t" r="r" b="b"/>
              <a:pathLst>
                <a:path w="3337559" h="481964">
                  <a:moveTo>
                    <a:pt x="3337433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3337433" y="481711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CAD7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41290" y="1907921"/>
              <a:ext cx="3337560" cy="481965"/>
            </a:xfrm>
            <a:custGeom>
              <a:avLst/>
              <a:gdLst/>
              <a:ahLst/>
              <a:cxnLst/>
              <a:rect l="l" t="t" r="r" b="b"/>
              <a:pathLst>
                <a:path w="3337559" h="481964">
                  <a:moveTo>
                    <a:pt x="3337433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3337433" y="481711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E7E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41290" y="2389695"/>
              <a:ext cx="3337560" cy="795020"/>
            </a:xfrm>
            <a:custGeom>
              <a:avLst/>
              <a:gdLst/>
              <a:ahLst/>
              <a:cxnLst/>
              <a:rect l="l" t="t" r="r" b="b"/>
              <a:pathLst>
                <a:path w="3337559" h="795019">
                  <a:moveTo>
                    <a:pt x="3337433" y="0"/>
                  </a:moveTo>
                  <a:lnTo>
                    <a:pt x="0" y="0"/>
                  </a:lnTo>
                  <a:lnTo>
                    <a:pt x="0" y="794575"/>
                  </a:lnTo>
                  <a:lnTo>
                    <a:pt x="3337433" y="794575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CAD7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741290" y="3184270"/>
              <a:ext cx="3337560" cy="365760"/>
            </a:xfrm>
            <a:custGeom>
              <a:avLst/>
              <a:gdLst/>
              <a:ahLst/>
              <a:cxnLst/>
              <a:rect l="l" t="t" r="r" b="b"/>
              <a:pathLst>
                <a:path w="3337559" h="365760">
                  <a:moveTo>
                    <a:pt x="3337433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337433" y="365760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E7E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741290" y="3550030"/>
              <a:ext cx="3337560" cy="481965"/>
            </a:xfrm>
            <a:custGeom>
              <a:avLst/>
              <a:gdLst/>
              <a:ahLst/>
              <a:cxnLst/>
              <a:rect l="l" t="t" r="r" b="b"/>
              <a:pathLst>
                <a:path w="3337559" h="481964">
                  <a:moveTo>
                    <a:pt x="3337433" y="0"/>
                  </a:moveTo>
                  <a:lnTo>
                    <a:pt x="0" y="0"/>
                  </a:lnTo>
                  <a:lnTo>
                    <a:pt x="0" y="481710"/>
                  </a:lnTo>
                  <a:lnTo>
                    <a:pt x="3337433" y="481710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CAD7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741290" y="4031742"/>
              <a:ext cx="3337560" cy="640080"/>
            </a:xfrm>
            <a:custGeom>
              <a:avLst/>
              <a:gdLst/>
              <a:ahLst/>
              <a:cxnLst/>
              <a:rect l="l" t="t" r="r" b="b"/>
              <a:pathLst>
                <a:path w="3337559" h="640079">
                  <a:moveTo>
                    <a:pt x="3337433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3337433" y="640079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E7E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41290" y="4671758"/>
              <a:ext cx="3337560" cy="781050"/>
            </a:xfrm>
            <a:custGeom>
              <a:avLst/>
              <a:gdLst/>
              <a:ahLst/>
              <a:cxnLst/>
              <a:rect l="l" t="t" r="r" b="b"/>
              <a:pathLst>
                <a:path w="3337559" h="781050">
                  <a:moveTo>
                    <a:pt x="3337433" y="0"/>
                  </a:moveTo>
                  <a:lnTo>
                    <a:pt x="0" y="0"/>
                  </a:lnTo>
                  <a:lnTo>
                    <a:pt x="0" y="780478"/>
                  </a:lnTo>
                  <a:lnTo>
                    <a:pt x="3337433" y="780478"/>
                  </a:lnTo>
                  <a:lnTo>
                    <a:pt x="3337433" y="0"/>
                  </a:lnTo>
                  <a:close/>
                </a:path>
              </a:pathLst>
            </a:custGeom>
            <a:solidFill>
              <a:srgbClr val="CAD7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734941" y="1407159"/>
              <a:ext cx="3350260" cy="3271520"/>
            </a:xfrm>
            <a:custGeom>
              <a:avLst/>
              <a:gdLst/>
              <a:ahLst/>
              <a:cxnLst/>
              <a:rect l="l" t="t" r="r" b="b"/>
              <a:pathLst>
                <a:path w="3350259" h="3271520">
                  <a:moveTo>
                    <a:pt x="3350260" y="3258312"/>
                  </a:moveTo>
                  <a:lnTo>
                    <a:pt x="0" y="3258312"/>
                  </a:lnTo>
                  <a:lnTo>
                    <a:pt x="0" y="3271012"/>
                  </a:lnTo>
                  <a:lnTo>
                    <a:pt x="3350260" y="3271012"/>
                  </a:lnTo>
                  <a:lnTo>
                    <a:pt x="3350260" y="3258312"/>
                  </a:lnTo>
                  <a:close/>
                </a:path>
                <a:path w="3350259" h="3271520">
                  <a:moveTo>
                    <a:pt x="3350260" y="2618232"/>
                  </a:moveTo>
                  <a:lnTo>
                    <a:pt x="0" y="2618232"/>
                  </a:lnTo>
                  <a:lnTo>
                    <a:pt x="0" y="2630932"/>
                  </a:lnTo>
                  <a:lnTo>
                    <a:pt x="3350260" y="2630932"/>
                  </a:lnTo>
                  <a:lnTo>
                    <a:pt x="3350260" y="2618232"/>
                  </a:lnTo>
                  <a:close/>
                </a:path>
                <a:path w="3350259" h="3271520">
                  <a:moveTo>
                    <a:pt x="3350260" y="2136521"/>
                  </a:moveTo>
                  <a:lnTo>
                    <a:pt x="0" y="2136521"/>
                  </a:lnTo>
                  <a:lnTo>
                    <a:pt x="0" y="2149221"/>
                  </a:lnTo>
                  <a:lnTo>
                    <a:pt x="3350260" y="2149221"/>
                  </a:lnTo>
                  <a:lnTo>
                    <a:pt x="3350260" y="2136521"/>
                  </a:lnTo>
                  <a:close/>
                </a:path>
                <a:path w="3350259" h="3271520">
                  <a:moveTo>
                    <a:pt x="3350260" y="1770761"/>
                  </a:moveTo>
                  <a:lnTo>
                    <a:pt x="0" y="1770761"/>
                  </a:lnTo>
                  <a:lnTo>
                    <a:pt x="0" y="1783461"/>
                  </a:lnTo>
                  <a:lnTo>
                    <a:pt x="3350260" y="1783461"/>
                  </a:lnTo>
                  <a:lnTo>
                    <a:pt x="3350260" y="1770761"/>
                  </a:lnTo>
                  <a:close/>
                </a:path>
                <a:path w="3350259" h="3271520">
                  <a:moveTo>
                    <a:pt x="3350260" y="976122"/>
                  </a:moveTo>
                  <a:lnTo>
                    <a:pt x="0" y="976122"/>
                  </a:lnTo>
                  <a:lnTo>
                    <a:pt x="0" y="988822"/>
                  </a:lnTo>
                  <a:lnTo>
                    <a:pt x="3350260" y="988822"/>
                  </a:lnTo>
                  <a:lnTo>
                    <a:pt x="3350260" y="976122"/>
                  </a:lnTo>
                  <a:close/>
                </a:path>
                <a:path w="3350259" h="3271520">
                  <a:moveTo>
                    <a:pt x="3350260" y="494411"/>
                  </a:moveTo>
                  <a:lnTo>
                    <a:pt x="0" y="494411"/>
                  </a:lnTo>
                  <a:lnTo>
                    <a:pt x="0" y="507111"/>
                  </a:lnTo>
                  <a:lnTo>
                    <a:pt x="3350260" y="507111"/>
                  </a:lnTo>
                  <a:lnTo>
                    <a:pt x="3350260" y="494411"/>
                  </a:lnTo>
                  <a:close/>
                </a:path>
                <a:path w="3350259" h="3271520">
                  <a:moveTo>
                    <a:pt x="335026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50260" y="38100"/>
                  </a:lnTo>
                  <a:lnTo>
                    <a:pt x="3350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734940" y="1054100"/>
              <a:ext cx="3350260" cy="4404995"/>
            </a:xfrm>
            <a:custGeom>
              <a:avLst/>
              <a:gdLst/>
              <a:ahLst/>
              <a:cxnLst/>
              <a:rect l="l" t="t" r="r" b="b"/>
              <a:pathLst>
                <a:path w="3350259" h="4404995">
                  <a:moveTo>
                    <a:pt x="6350" y="0"/>
                  </a:moveTo>
                  <a:lnTo>
                    <a:pt x="6350" y="4404487"/>
                  </a:lnTo>
                </a:path>
                <a:path w="3350259" h="4404995">
                  <a:moveTo>
                    <a:pt x="3343910" y="0"/>
                  </a:moveTo>
                  <a:lnTo>
                    <a:pt x="3343910" y="4404487"/>
                  </a:lnTo>
                </a:path>
                <a:path w="3350259" h="4404995">
                  <a:moveTo>
                    <a:pt x="0" y="6350"/>
                  </a:moveTo>
                  <a:lnTo>
                    <a:pt x="3350260" y="6350"/>
                  </a:lnTo>
                </a:path>
                <a:path w="3350259" h="4404995">
                  <a:moveTo>
                    <a:pt x="0" y="4398137"/>
                  </a:moveTo>
                  <a:lnTo>
                    <a:pt x="3350260" y="439813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3492" y="1095755"/>
            <a:ext cx="1392174" cy="29108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33492" y="1461516"/>
            <a:ext cx="2172081" cy="29108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833492" y="1943354"/>
            <a:ext cx="2332863" cy="29108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4833492" y="2425319"/>
            <a:ext cx="2987675" cy="565785"/>
            <a:chOff x="4833492" y="2425319"/>
            <a:chExt cx="2987675" cy="565785"/>
          </a:xfrm>
        </p:grpSpPr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3492" y="2425319"/>
              <a:ext cx="1081849" cy="2910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95136" y="2425319"/>
              <a:ext cx="210921" cy="2910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00673" y="2425319"/>
              <a:ext cx="1920494" cy="2910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33492" y="2699639"/>
              <a:ext cx="1076375" cy="291084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33492" y="3219957"/>
            <a:ext cx="1556258" cy="29108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833492" y="3585667"/>
            <a:ext cx="1745868" cy="291388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4833492" y="4067555"/>
            <a:ext cx="2986405" cy="565785"/>
            <a:chOff x="4833492" y="4067555"/>
            <a:chExt cx="2986405" cy="565785"/>
          </a:xfrm>
        </p:grpSpPr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33492" y="4067555"/>
              <a:ext cx="2069084" cy="29108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93738" y="4067555"/>
              <a:ext cx="210311" cy="2910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98894" y="4067555"/>
              <a:ext cx="920686" cy="2910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33492" y="4341875"/>
              <a:ext cx="1608709" cy="29108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4833492" y="4707890"/>
            <a:ext cx="3226435" cy="565785"/>
            <a:chOff x="4833492" y="4707890"/>
            <a:chExt cx="3226435" cy="565785"/>
          </a:xfrm>
        </p:grpSpPr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3492" y="4707890"/>
              <a:ext cx="3226308" cy="2910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33492" y="4982210"/>
              <a:ext cx="2315337" cy="291083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26694" y="5739384"/>
            <a:ext cx="5582285" cy="170815"/>
            <a:chOff x="526694" y="5739384"/>
            <a:chExt cx="5582285" cy="170815"/>
          </a:xfrm>
        </p:grpSpPr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6694" y="5739384"/>
              <a:ext cx="541782" cy="1706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8278" y="5739384"/>
              <a:ext cx="875030" cy="17068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08100" y="5875312"/>
              <a:ext cx="2418715" cy="9525"/>
            </a:xfrm>
            <a:custGeom>
              <a:avLst/>
              <a:gdLst/>
              <a:ahLst/>
              <a:cxnLst/>
              <a:rect l="l" t="t" r="r" b="b"/>
              <a:pathLst>
                <a:path w="2418715" h="9525">
                  <a:moveTo>
                    <a:pt x="2418613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418613" y="9144"/>
                  </a:lnTo>
                  <a:lnTo>
                    <a:pt x="241861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15972" y="5739384"/>
              <a:ext cx="382219" cy="1706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34869" y="5739384"/>
              <a:ext cx="1353946" cy="1706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27222" y="5739384"/>
              <a:ext cx="2681478" cy="17068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486150" y="5875312"/>
              <a:ext cx="2525395" cy="9525"/>
            </a:xfrm>
            <a:custGeom>
              <a:avLst/>
              <a:gdLst/>
              <a:ahLst/>
              <a:cxnLst/>
              <a:rect l="l" t="t" r="r" b="b"/>
              <a:pathLst>
                <a:path w="2525395" h="9525">
                  <a:moveTo>
                    <a:pt x="2525267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525267" y="9144"/>
                  </a:lnTo>
                  <a:lnTo>
                    <a:pt x="2525267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8061959" cy="808355"/>
            <a:chOff x="354482" y="243281"/>
            <a:chExt cx="8061959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8061579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5232527" cy="4373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62796" y="6374688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858585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4460" y="1658111"/>
            <a:ext cx="7402830" cy="934719"/>
            <a:chOff x="1394460" y="1658111"/>
            <a:chExt cx="7402830" cy="93471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460" y="1658111"/>
              <a:ext cx="7402322" cy="324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962911"/>
              <a:ext cx="2204466" cy="324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8689" y="1962911"/>
              <a:ext cx="2937002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8056" y="1962911"/>
              <a:ext cx="1972183" cy="324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1226" y="2267711"/>
              <a:ext cx="3544442" cy="324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7558" y="2267711"/>
              <a:ext cx="234696" cy="324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4906" y="2267711"/>
              <a:ext cx="2517393" cy="3246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81760" y="2226056"/>
            <a:ext cx="1149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81226" y="2572461"/>
            <a:ext cx="6276975" cy="629920"/>
            <a:chOff x="1681226" y="2572461"/>
            <a:chExt cx="6276975" cy="62992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1226" y="2572461"/>
              <a:ext cx="6162929" cy="32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3378" y="2572461"/>
              <a:ext cx="234696" cy="32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1226" y="2877565"/>
              <a:ext cx="1728216" cy="32461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394460" y="3487165"/>
            <a:ext cx="6934834" cy="934719"/>
            <a:chOff x="1394460" y="3487165"/>
            <a:chExt cx="6934834" cy="934719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4460" y="3487165"/>
              <a:ext cx="6934581" cy="3246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4460" y="3791965"/>
              <a:ext cx="1837308" cy="324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81226" y="4096765"/>
              <a:ext cx="3515233" cy="32461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81760" y="4055109"/>
            <a:ext cx="11493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81226" y="4401261"/>
            <a:ext cx="3212973" cy="32491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96341" y="3523996"/>
            <a:ext cx="815975" cy="815975"/>
            <a:chOff x="396341" y="3523996"/>
            <a:chExt cx="815975" cy="815975"/>
          </a:xfrm>
        </p:grpSpPr>
        <p:sp>
          <p:nvSpPr>
            <p:cNvPr id="26" name="object 26"/>
            <p:cNvSpPr/>
            <p:nvPr/>
          </p:nvSpPr>
          <p:spPr>
            <a:xfrm>
              <a:off x="592037" y="3743992"/>
              <a:ext cx="495934" cy="344805"/>
            </a:xfrm>
            <a:custGeom>
              <a:avLst/>
              <a:gdLst/>
              <a:ahLst/>
              <a:cxnLst/>
              <a:rect l="l" t="t" r="r" b="b"/>
              <a:pathLst>
                <a:path w="495934" h="344804">
                  <a:moveTo>
                    <a:pt x="467845" y="0"/>
                  </a:moveTo>
                  <a:lnTo>
                    <a:pt x="27520" y="0"/>
                  </a:lnTo>
                  <a:lnTo>
                    <a:pt x="0" y="27535"/>
                  </a:lnTo>
                  <a:lnTo>
                    <a:pt x="0" y="127351"/>
                  </a:lnTo>
                  <a:lnTo>
                    <a:pt x="16512" y="123909"/>
                  </a:lnTo>
                  <a:lnTo>
                    <a:pt x="41280" y="125286"/>
                  </a:lnTo>
                  <a:lnTo>
                    <a:pt x="41280" y="41303"/>
                  </a:lnTo>
                  <a:lnTo>
                    <a:pt x="454084" y="41303"/>
                  </a:lnTo>
                  <a:lnTo>
                    <a:pt x="454084" y="302889"/>
                  </a:lnTo>
                  <a:lnTo>
                    <a:pt x="220850" y="302889"/>
                  </a:lnTo>
                  <a:lnTo>
                    <a:pt x="181633" y="344193"/>
                  </a:lnTo>
                  <a:lnTo>
                    <a:pt x="467845" y="344193"/>
                  </a:lnTo>
                  <a:lnTo>
                    <a:pt x="495365" y="316657"/>
                  </a:lnTo>
                  <a:lnTo>
                    <a:pt x="495365" y="27535"/>
                  </a:lnTo>
                  <a:lnTo>
                    <a:pt x="493193" y="16844"/>
                  </a:lnTo>
                  <a:lnTo>
                    <a:pt x="487281" y="8088"/>
                  </a:lnTo>
                  <a:lnTo>
                    <a:pt x="478530" y="2172"/>
                  </a:lnTo>
                  <a:lnTo>
                    <a:pt x="467845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9013" y="3895437"/>
              <a:ext cx="116961" cy="1170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4708" y="3931340"/>
              <a:ext cx="362585" cy="212090"/>
            </a:xfrm>
            <a:custGeom>
              <a:avLst/>
              <a:gdLst/>
              <a:ahLst/>
              <a:cxnLst/>
              <a:rect l="l" t="t" r="r" b="b"/>
              <a:pathLst>
                <a:path w="362584" h="212089">
                  <a:moveTo>
                    <a:pt x="339273" y="236"/>
                  </a:moveTo>
                  <a:lnTo>
                    <a:pt x="328061" y="0"/>
                  </a:lnTo>
                  <a:lnTo>
                    <a:pt x="314419" y="5399"/>
                  </a:lnTo>
                  <a:lnTo>
                    <a:pt x="313043" y="8153"/>
                  </a:lnTo>
                  <a:lnTo>
                    <a:pt x="211218" y="114164"/>
                  </a:lnTo>
                  <a:lnTo>
                    <a:pt x="156865" y="97643"/>
                  </a:lnTo>
                  <a:lnTo>
                    <a:pt x="132785" y="95578"/>
                  </a:lnTo>
                  <a:lnTo>
                    <a:pt x="120809" y="96083"/>
                  </a:lnTo>
                  <a:lnTo>
                    <a:pt x="67607" y="108786"/>
                  </a:lnTo>
                  <a:lnTo>
                    <a:pt x="23392" y="135504"/>
                  </a:lnTo>
                  <a:lnTo>
                    <a:pt x="0" y="211915"/>
                  </a:lnTo>
                  <a:lnTo>
                    <a:pt x="205714" y="211915"/>
                  </a:lnTo>
                  <a:lnTo>
                    <a:pt x="205714" y="211226"/>
                  </a:lnTo>
                  <a:lnTo>
                    <a:pt x="264194" y="143076"/>
                  </a:lnTo>
                  <a:lnTo>
                    <a:pt x="354323" y="48079"/>
                  </a:lnTo>
                  <a:lnTo>
                    <a:pt x="359408" y="40657"/>
                  </a:lnTo>
                  <a:lnTo>
                    <a:pt x="361977" y="31558"/>
                  </a:lnTo>
                  <a:lnTo>
                    <a:pt x="361580" y="21942"/>
                  </a:lnTo>
                  <a:lnTo>
                    <a:pt x="357763" y="12971"/>
                  </a:lnTo>
                  <a:lnTo>
                    <a:pt x="349583" y="4603"/>
                  </a:lnTo>
                  <a:lnTo>
                    <a:pt x="339273" y="236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15391" y="3543046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0" y="388873"/>
                  </a:moveTo>
                  <a:lnTo>
                    <a:pt x="3029" y="340096"/>
                  </a:lnTo>
                  <a:lnTo>
                    <a:pt x="11874" y="293127"/>
                  </a:lnTo>
                  <a:lnTo>
                    <a:pt x="26171" y="248329"/>
                  </a:lnTo>
                  <a:lnTo>
                    <a:pt x="45556" y="206067"/>
                  </a:lnTo>
                  <a:lnTo>
                    <a:pt x="69663" y="166707"/>
                  </a:lnTo>
                  <a:lnTo>
                    <a:pt x="98129" y="130612"/>
                  </a:lnTo>
                  <a:lnTo>
                    <a:pt x="130588" y="98147"/>
                  </a:lnTo>
                  <a:lnTo>
                    <a:pt x="166678" y="69676"/>
                  </a:lnTo>
                  <a:lnTo>
                    <a:pt x="206034" y="45565"/>
                  </a:lnTo>
                  <a:lnTo>
                    <a:pt x="248290" y="26177"/>
                  </a:lnTo>
                  <a:lnTo>
                    <a:pt x="293083" y="11877"/>
                  </a:lnTo>
                  <a:lnTo>
                    <a:pt x="340049" y="3030"/>
                  </a:lnTo>
                  <a:lnTo>
                    <a:pt x="388823" y="0"/>
                  </a:lnTo>
                  <a:lnTo>
                    <a:pt x="437594" y="3030"/>
                  </a:lnTo>
                  <a:lnTo>
                    <a:pt x="484557" y="11877"/>
                  </a:lnTo>
                  <a:lnTo>
                    <a:pt x="529348" y="26177"/>
                  </a:lnTo>
                  <a:lnTo>
                    <a:pt x="571603" y="45565"/>
                  </a:lnTo>
                  <a:lnTo>
                    <a:pt x="610957" y="69676"/>
                  </a:lnTo>
                  <a:lnTo>
                    <a:pt x="647046" y="98147"/>
                  </a:lnTo>
                  <a:lnTo>
                    <a:pt x="679505" y="130612"/>
                  </a:lnTo>
                  <a:lnTo>
                    <a:pt x="707971" y="166707"/>
                  </a:lnTo>
                  <a:lnTo>
                    <a:pt x="732077" y="206067"/>
                  </a:lnTo>
                  <a:lnTo>
                    <a:pt x="751462" y="248329"/>
                  </a:lnTo>
                  <a:lnTo>
                    <a:pt x="765758" y="293127"/>
                  </a:lnTo>
                  <a:lnTo>
                    <a:pt x="774604" y="340096"/>
                  </a:lnTo>
                  <a:lnTo>
                    <a:pt x="777633" y="388873"/>
                  </a:lnTo>
                  <a:lnTo>
                    <a:pt x="774604" y="437651"/>
                  </a:lnTo>
                  <a:lnTo>
                    <a:pt x="765758" y="484620"/>
                  </a:lnTo>
                  <a:lnTo>
                    <a:pt x="751462" y="529418"/>
                  </a:lnTo>
                  <a:lnTo>
                    <a:pt x="732077" y="571680"/>
                  </a:lnTo>
                  <a:lnTo>
                    <a:pt x="707971" y="611040"/>
                  </a:lnTo>
                  <a:lnTo>
                    <a:pt x="679505" y="647135"/>
                  </a:lnTo>
                  <a:lnTo>
                    <a:pt x="647046" y="679600"/>
                  </a:lnTo>
                  <a:lnTo>
                    <a:pt x="610957" y="708071"/>
                  </a:lnTo>
                  <a:lnTo>
                    <a:pt x="571603" y="732182"/>
                  </a:lnTo>
                  <a:lnTo>
                    <a:pt x="529348" y="751570"/>
                  </a:lnTo>
                  <a:lnTo>
                    <a:pt x="484557" y="765870"/>
                  </a:lnTo>
                  <a:lnTo>
                    <a:pt x="437594" y="774717"/>
                  </a:lnTo>
                  <a:lnTo>
                    <a:pt x="388823" y="777747"/>
                  </a:lnTo>
                  <a:lnTo>
                    <a:pt x="340049" y="774717"/>
                  </a:lnTo>
                  <a:lnTo>
                    <a:pt x="293083" y="765870"/>
                  </a:lnTo>
                  <a:lnTo>
                    <a:pt x="248290" y="751570"/>
                  </a:lnTo>
                  <a:lnTo>
                    <a:pt x="206034" y="732182"/>
                  </a:lnTo>
                  <a:lnTo>
                    <a:pt x="166678" y="708071"/>
                  </a:lnTo>
                  <a:lnTo>
                    <a:pt x="130588" y="679600"/>
                  </a:lnTo>
                  <a:lnTo>
                    <a:pt x="98129" y="647135"/>
                  </a:lnTo>
                  <a:lnTo>
                    <a:pt x="69663" y="611040"/>
                  </a:lnTo>
                  <a:lnTo>
                    <a:pt x="45556" y="571680"/>
                  </a:lnTo>
                  <a:lnTo>
                    <a:pt x="26171" y="529418"/>
                  </a:lnTo>
                  <a:lnTo>
                    <a:pt x="11874" y="484620"/>
                  </a:lnTo>
                  <a:lnTo>
                    <a:pt x="3029" y="437651"/>
                  </a:lnTo>
                  <a:lnTo>
                    <a:pt x="0" y="388873"/>
                  </a:lnTo>
                  <a:close/>
                </a:path>
              </a:pathLst>
            </a:custGeom>
            <a:ln w="38100">
              <a:solidFill>
                <a:srgbClr val="2F6B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396341" y="1767204"/>
            <a:ext cx="815975" cy="815975"/>
            <a:chOff x="396341" y="1767204"/>
            <a:chExt cx="815975" cy="815975"/>
          </a:xfrm>
        </p:grpSpPr>
        <p:pic>
          <p:nvPicPr>
            <p:cNvPr id="31" name="object 31" descr="A black outline of a state  Description automatically generated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7591" y="1949207"/>
              <a:ext cx="389585" cy="45174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15391" y="1786254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0" y="388747"/>
                  </a:moveTo>
                  <a:lnTo>
                    <a:pt x="3029" y="339972"/>
                  </a:lnTo>
                  <a:lnTo>
                    <a:pt x="11874" y="293008"/>
                  </a:lnTo>
                  <a:lnTo>
                    <a:pt x="26171" y="248219"/>
                  </a:lnTo>
                  <a:lnTo>
                    <a:pt x="45556" y="205969"/>
                  </a:lnTo>
                  <a:lnTo>
                    <a:pt x="69663" y="166622"/>
                  </a:lnTo>
                  <a:lnTo>
                    <a:pt x="98129" y="130541"/>
                  </a:lnTo>
                  <a:lnTo>
                    <a:pt x="130588" y="98090"/>
                  </a:lnTo>
                  <a:lnTo>
                    <a:pt x="166678" y="69634"/>
                  </a:lnTo>
                  <a:lnTo>
                    <a:pt x="206034" y="45536"/>
                  </a:lnTo>
                  <a:lnTo>
                    <a:pt x="248290" y="26159"/>
                  </a:lnTo>
                  <a:lnTo>
                    <a:pt x="293083" y="11869"/>
                  </a:lnTo>
                  <a:lnTo>
                    <a:pt x="340049" y="3027"/>
                  </a:lnTo>
                  <a:lnTo>
                    <a:pt x="388823" y="0"/>
                  </a:lnTo>
                  <a:lnTo>
                    <a:pt x="437594" y="3027"/>
                  </a:lnTo>
                  <a:lnTo>
                    <a:pt x="484557" y="11869"/>
                  </a:lnTo>
                  <a:lnTo>
                    <a:pt x="529348" y="26159"/>
                  </a:lnTo>
                  <a:lnTo>
                    <a:pt x="571603" y="45536"/>
                  </a:lnTo>
                  <a:lnTo>
                    <a:pt x="610957" y="69634"/>
                  </a:lnTo>
                  <a:lnTo>
                    <a:pt x="647046" y="98090"/>
                  </a:lnTo>
                  <a:lnTo>
                    <a:pt x="679505" y="130541"/>
                  </a:lnTo>
                  <a:lnTo>
                    <a:pt x="707971" y="166622"/>
                  </a:lnTo>
                  <a:lnTo>
                    <a:pt x="732077" y="205969"/>
                  </a:lnTo>
                  <a:lnTo>
                    <a:pt x="751462" y="248219"/>
                  </a:lnTo>
                  <a:lnTo>
                    <a:pt x="765758" y="293008"/>
                  </a:lnTo>
                  <a:lnTo>
                    <a:pt x="774604" y="339972"/>
                  </a:lnTo>
                  <a:lnTo>
                    <a:pt x="777633" y="388747"/>
                  </a:lnTo>
                  <a:lnTo>
                    <a:pt x="774604" y="437524"/>
                  </a:lnTo>
                  <a:lnTo>
                    <a:pt x="765758" y="484493"/>
                  </a:lnTo>
                  <a:lnTo>
                    <a:pt x="751462" y="529291"/>
                  </a:lnTo>
                  <a:lnTo>
                    <a:pt x="732077" y="571553"/>
                  </a:lnTo>
                  <a:lnTo>
                    <a:pt x="707971" y="610913"/>
                  </a:lnTo>
                  <a:lnTo>
                    <a:pt x="679505" y="647008"/>
                  </a:lnTo>
                  <a:lnTo>
                    <a:pt x="647046" y="679473"/>
                  </a:lnTo>
                  <a:lnTo>
                    <a:pt x="610957" y="707944"/>
                  </a:lnTo>
                  <a:lnTo>
                    <a:pt x="571603" y="732055"/>
                  </a:lnTo>
                  <a:lnTo>
                    <a:pt x="529348" y="751443"/>
                  </a:lnTo>
                  <a:lnTo>
                    <a:pt x="484557" y="765743"/>
                  </a:lnTo>
                  <a:lnTo>
                    <a:pt x="437594" y="774590"/>
                  </a:lnTo>
                  <a:lnTo>
                    <a:pt x="388823" y="777621"/>
                  </a:lnTo>
                  <a:lnTo>
                    <a:pt x="340049" y="774590"/>
                  </a:lnTo>
                  <a:lnTo>
                    <a:pt x="293083" y="765743"/>
                  </a:lnTo>
                  <a:lnTo>
                    <a:pt x="248290" y="751443"/>
                  </a:lnTo>
                  <a:lnTo>
                    <a:pt x="206034" y="732055"/>
                  </a:lnTo>
                  <a:lnTo>
                    <a:pt x="166678" y="707944"/>
                  </a:lnTo>
                  <a:lnTo>
                    <a:pt x="130588" y="679473"/>
                  </a:lnTo>
                  <a:lnTo>
                    <a:pt x="98129" y="647008"/>
                  </a:lnTo>
                  <a:lnTo>
                    <a:pt x="69663" y="610913"/>
                  </a:lnTo>
                  <a:lnTo>
                    <a:pt x="45556" y="571553"/>
                  </a:lnTo>
                  <a:lnTo>
                    <a:pt x="26171" y="529291"/>
                  </a:lnTo>
                  <a:lnTo>
                    <a:pt x="11874" y="484493"/>
                  </a:lnTo>
                  <a:lnTo>
                    <a:pt x="3029" y="437524"/>
                  </a:lnTo>
                  <a:lnTo>
                    <a:pt x="0" y="388747"/>
                  </a:lnTo>
                  <a:close/>
                </a:path>
              </a:pathLst>
            </a:custGeom>
            <a:ln w="38100">
              <a:solidFill>
                <a:srgbClr val="2F6B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26694" y="5739384"/>
            <a:ext cx="3820795" cy="170815"/>
            <a:chOff x="526694" y="5739384"/>
            <a:chExt cx="3820795" cy="170815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6694" y="5739384"/>
              <a:ext cx="541782" cy="1706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8278" y="5739384"/>
              <a:ext cx="3338703" cy="1706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08100" y="5875312"/>
              <a:ext cx="3275329" cy="9525"/>
            </a:xfrm>
            <a:custGeom>
              <a:avLst/>
              <a:gdLst/>
              <a:ahLst/>
              <a:cxnLst/>
              <a:rect l="l" t="t" r="r" b="b"/>
              <a:pathLst>
                <a:path w="3275329" h="9525">
                  <a:moveTo>
                    <a:pt x="3275101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275101" y="9144"/>
                  </a:lnTo>
                  <a:lnTo>
                    <a:pt x="3275101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422" y="2768473"/>
            <a:ext cx="2938272" cy="7132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06495" y="6191808"/>
            <a:ext cx="1730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solidFill>
                  <a:srgbClr val="0082DE"/>
                </a:solidFill>
                <a:latin typeface="Arial"/>
                <a:cs typeface="Arial"/>
              </a:rPr>
              <a:t>blueshieldcafoundation.org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0285" y="435813"/>
            <a:ext cx="7199630" cy="6113145"/>
            <a:chOff x="560285" y="435813"/>
            <a:chExt cx="7199630" cy="6113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08" y="435813"/>
              <a:ext cx="2395347" cy="7135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0285" y="1285113"/>
              <a:ext cx="768350" cy="763905"/>
            </a:xfrm>
            <a:custGeom>
              <a:avLst/>
              <a:gdLst/>
              <a:ahLst/>
              <a:cxnLst/>
              <a:rect l="l" t="t" r="r" b="b"/>
              <a:pathLst>
                <a:path w="768350" h="763905">
                  <a:moveTo>
                    <a:pt x="384048" y="0"/>
                  </a:moveTo>
                  <a:lnTo>
                    <a:pt x="335871" y="2974"/>
                  </a:lnTo>
                  <a:lnTo>
                    <a:pt x="289481" y="11661"/>
                  </a:lnTo>
                  <a:lnTo>
                    <a:pt x="245237" y="25701"/>
                  </a:lnTo>
                  <a:lnTo>
                    <a:pt x="203499" y="44737"/>
                  </a:lnTo>
                  <a:lnTo>
                    <a:pt x="164628" y="68412"/>
                  </a:lnTo>
                  <a:lnTo>
                    <a:pt x="128981" y="96367"/>
                  </a:lnTo>
                  <a:lnTo>
                    <a:pt x="96920" y="128247"/>
                  </a:lnTo>
                  <a:lnTo>
                    <a:pt x="68805" y="163692"/>
                  </a:lnTo>
                  <a:lnTo>
                    <a:pt x="44994" y="202345"/>
                  </a:lnTo>
                  <a:lnTo>
                    <a:pt x="25849" y="243849"/>
                  </a:lnTo>
                  <a:lnTo>
                    <a:pt x="11728" y="287846"/>
                  </a:lnTo>
                  <a:lnTo>
                    <a:pt x="2992" y="333978"/>
                  </a:lnTo>
                  <a:lnTo>
                    <a:pt x="0" y="381888"/>
                  </a:lnTo>
                  <a:lnTo>
                    <a:pt x="2992" y="429772"/>
                  </a:lnTo>
                  <a:lnTo>
                    <a:pt x="11728" y="475881"/>
                  </a:lnTo>
                  <a:lnTo>
                    <a:pt x="25849" y="519859"/>
                  </a:lnTo>
                  <a:lnTo>
                    <a:pt x="44994" y="561347"/>
                  </a:lnTo>
                  <a:lnTo>
                    <a:pt x="68805" y="599988"/>
                  </a:lnTo>
                  <a:lnTo>
                    <a:pt x="96920" y="635423"/>
                  </a:lnTo>
                  <a:lnTo>
                    <a:pt x="128981" y="667295"/>
                  </a:lnTo>
                  <a:lnTo>
                    <a:pt x="164628" y="695246"/>
                  </a:lnTo>
                  <a:lnTo>
                    <a:pt x="203499" y="718917"/>
                  </a:lnTo>
                  <a:lnTo>
                    <a:pt x="245237" y="737951"/>
                  </a:lnTo>
                  <a:lnTo>
                    <a:pt x="289481" y="751990"/>
                  </a:lnTo>
                  <a:lnTo>
                    <a:pt x="335871" y="760676"/>
                  </a:lnTo>
                  <a:lnTo>
                    <a:pt x="384048" y="763651"/>
                  </a:lnTo>
                  <a:lnTo>
                    <a:pt x="432222" y="760676"/>
                  </a:lnTo>
                  <a:lnTo>
                    <a:pt x="478612" y="751990"/>
                  </a:lnTo>
                  <a:lnTo>
                    <a:pt x="522858" y="737951"/>
                  </a:lnTo>
                  <a:lnTo>
                    <a:pt x="564598" y="718917"/>
                  </a:lnTo>
                  <a:lnTo>
                    <a:pt x="603474" y="695246"/>
                  </a:lnTo>
                  <a:lnTo>
                    <a:pt x="639125" y="667295"/>
                  </a:lnTo>
                  <a:lnTo>
                    <a:pt x="671191" y="635423"/>
                  </a:lnTo>
                  <a:lnTo>
                    <a:pt x="699312" y="599988"/>
                  </a:lnTo>
                  <a:lnTo>
                    <a:pt x="723128" y="561347"/>
                  </a:lnTo>
                  <a:lnTo>
                    <a:pt x="742278" y="519859"/>
                  </a:lnTo>
                  <a:lnTo>
                    <a:pt x="756402" y="475881"/>
                  </a:lnTo>
                  <a:lnTo>
                    <a:pt x="765141" y="429772"/>
                  </a:lnTo>
                  <a:lnTo>
                    <a:pt x="768134" y="381888"/>
                  </a:lnTo>
                  <a:lnTo>
                    <a:pt x="765141" y="333978"/>
                  </a:lnTo>
                  <a:lnTo>
                    <a:pt x="756402" y="287846"/>
                  </a:lnTo>
                  <a:lnTo>
                    <a:pt x="742278" y="243849"/>
                  </a:lnTo>
                  <a:lnTo>
                    <a:pt x="723128" y="202345"/>
                  </a:lnTo>
                  <a:lnTo>
                    <a:pt x="699312" y="163692"/>
                  </a:lnTo>
                  <a:lnTo>
                    <a:pt x="671191" y="128247"/>
                  </a:lnTo>
                  <a:lnTo>
                    <a:pt x="639125" y="96367"/>
                  </a:lnTo>
                  <a:lnTo>
                    <a:pt x="603474" y="68412"/>
                  </a:lnTo>
                  <a:lnTo>
                    <a:pt x="564598" y="44737"/>
                  </a:lnTo>
                  <a:lnTo>
                    <a:pt x="522858" y="25701"/>
                  </a:lnTo>
                  <a:lnTo>
                    <a:pt x="478612" y="11661"/>
                  </a:lnTo>
                  <a:lnTo>
                    <a:pt x="432222" y="297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63" y="1467612"/>
              <a:ext cx="204215" cy="3886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7886" y="1514602"/>
              <a:ext cx="6131814" cy="324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886" y="1819097"/>
              <a:ext cx="1680590" cy="3249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7886" y="2532887"/>
              <a:ext cx="5359273" cy="324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7886" y="3461334"/>
              <a:ext cx="5678804" cy="3249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7886" y="3766692"/>
              <a:ext cx="2223516" cy="3246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7886" y="4577206"/>
              <a:ext cx="4428617" cy="3246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0285" y="2305812"/>
              <a:ext cx="768350" cy="763905"/>
            </a:xfrm>
            <a:custGeom>
              <a:avLst/>
              <a:gdLst/>
              <a:ahLst/>
              <a:cxnLst/>
              <a:rect l="l" t="t" r="r" b="b"/>
              <a:pathLst>
                <a:path w="768350" h="763905">
                  <a:moveTo>
                    <a:pt x="384048" y="0"/>
                  </a:moveTo>
                  <a:lnTo>
                    <a:pt x="335871" y="2974"/>
                  </a:lnTo>
                  <a:lnTo>
                    <a:pt x="289481" y="11660"/>
                  </a:lnTo>
                  <a:lnTo>
                    <a:pt x="245237" y="25699"/>
                  </a:lnTo>
                  <a:lnTo>
                    <a:pt x="203499" y="44733"/>
                  </a:lnTo>
                  <a:lnTo>
                    <a:pt x="164628" y="68404"/>
                  </a:lnTo>
                  <a:lnTo>
                    <a:pt x="128981" y="96355"/>
                  </a:lnTo>
                  <a:lnTo>
                    <a:pt x="96920" y="128227"/>
                  </a:lnTo>
                  <a:lnTo>
                    <a:pt x="68805" y="163662"/>
                  </a:lnTo>
                  <a:lnTo>
                    <a:pt x="44994" y="202303"/>
                  </a:lnTo>
                  <a:lnTo>
                    <a:pt x="25849" y="243791"/>
                  </a:lnTo>
                  <a:lnTo>
                    <a:pt x="11728" y="287769"/>
                  </a:lnTo>
                  <a:lnTo>
                    <a:pt x="2992" y="333878"/>
                  </a:lnTo>
                  <a:lnTo>
                    <a:pt x="0" y="381762"/>
                  </a:lnTo>
                  <a:lnTo>
                    <a:pt x="2992" y="429672"/>
                  </a:lnTo>
                  <a:lnTo>
                    <a:pt x="11728" y="475804"/>
                  </a:lnTo>
                  <a:lnTo>
                    <a:pt x="25849" y="519801"/>
                  </a:lnTo>
                  <a:lnTo>
                    <a:pt x="44994" y="561305"/>
                  </a:lnTo>
                  <a:lnTo>
                    <a:pt x="68805" y="599958"/>
                  </a:lnTo>
                  <a:lnTo>
                    <a:pt x="96920" y="635403"/>
                  </a:lnTo>
                  <a:lnTo>
                    <a:pt x="128981" y="667283"/>
                  </a:lnTo>
                  <a:lnTo>
                    <a:pt x="164628" y="695238"/>
                  </a:lnTo>
                  <a:lnTo>
                    <a:pt x="203499" y="718913"/>
                  </a:lnTo>
                  <a:lnTo>
                    <a:pt x="245237" y="737949"/>
                  </a:lnTo>
                  <a:lnTo>
                    <a:pt x="289481" y="751989"/>
                  </a:lnTo>
                  <a:lnTo>
                    <a:pt x="335871" y="760676"/>
                  </a:lnTo>
                  <a:lnTo>
                    <a:pt x="384048" y="763651"/>
                  </a:lnTo>
                  <a:lnTo>
                    <a:pt x="432222" y="760676"/>
                  </a:lnTo>
                  <a:lnTo>
                    <a:pt x="478612" y="751989"/>
                  </a:lnTo>
                  <a:lnTo>
                    <a:pt x="522858" y="737949"/>
                  </a:lnTo>
                  <a:lnTo>
                    <a:pt x="564598" y="718913"/>
                  </a:lnTo>
                  <a:lnTo>
                    <a:pt x="603474" y="695238"/>
                  </a:lnTo>
                  <a:lnTo>
                    <a:pt x="639125" y="667283"/>
                  </a:lnTo>
                  <a:lnTo>
                    <a:pt x="671191" y="635403"/>
                  </a:lnTo>
                  <a:lnTo>
                    <a:pt x="699312" y="599958"/>
                  </a:lnTo>
                  <a:lnTo>
                    <a:pt x="723128" y="561305"/>
                  </a:lnTo>
                  <a:lnTo>
                    <a:pt x="742278" y="519801"/>
                  </a:lnTo>
                  <a:lnTo>
                    <a:pt x="756402" y="475804"/>
                  </a:lnTo>
                  <a:lnTo>
                    <a:pt x="765141" y="429672"/>
                  </a:lnTo>
                  <a:lnTo>
                    <a:pt x="768134" y="381762"/>
                  </a:lnTo>
                  <a:lnTo>
                    <a:pt x="765141" y="333878"/>
                  </a:lnTo>
                  <a:lnTo>
                    <a:pt x="756402" y="287769"/>
                  </a:lnTo>
                  <a:lnTo>
                    <a:pt x="742278" y="243791"/>
                  </a:lnTo>
                  <a:lnTo>
                    <a:pt x="723128" y="202303"/>
                  </a:lnTo>
                  <a:lnTo>
                    <a:pt x="699312" y="163662"/>
                  </a:lnTo>
                  <a:lnTo>
                    <a:pt x="671191" y="128227"/>
                  </a:lnTo>
                  <a:lnTo>
                    <a:pt x="639125" y="96355"/>
                  </a:lnTo>
                  <a:lnTo>
                    <a:pt x="603474" y="68404"/>
                  </a:lnTo>
                  <a:lnTo>
                    <a:pt x="564598" y="44733"/>
                  </a:lnTo>
                  <a:lnTo>
                    <a:pt x="522858" y="25699"/>
                  </a:lnTo>
                  <a:lnTo>
                    <a:pt x="478612" y="11660"/>
                  </a:lnTo>
                  <a:lnTo>
                    <a:pt x="432222" y="297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2584" y="2488133"/>
              <a:ext cx="323088" cy="3889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60285" y="3326511"/>
              <a:ext cx="768350" cy="763905"/>
            </a:xfrm>
            <a:custGeom>
              <a:avLst/>
              <a:gdLst/>
              <a:ahLst/>
              <a:cxnLst/>
              <a:rect l="l" t="t" r="r" b="b"/>
              <a:pathLst>
                <a:path w="768350" h="763904">
                  <a:moveTo>
                    <a:pt x="384048" y="0"/>
                  </a:moveTo>
                  <a:lnTo>
                    <a:pt x="335871" y="2974"/>
                  </a:lnTo>
                  <a:lnTo>
                    <a:pt x="289481" y="11660"/>
                  </a:lnTo>
                  <a:lnTo>
                    <a:pt x="245237" y="25699"/>
                  </a:lnTo>
                  <a:lnTo>
                    <a:pt x="203499" y="44733"/>
                  </a:lnTo>
                  <a:lnTo>
                    <a:pt x="164628" y="68404"/>
                  </a:lnTo>
                  <a:lnTo>
                    <a:pt x="128981" y="96355"/>
                  </a:lnTo>
                  <a:lnTo>
                    <a:pt x="96920" y="128227"/>
                  </a:lnTo>
                  <a:lnTo>
                    <a:pt x="68805" y="163662"/>
                  </a:lnTo>
                  <a:lnTo>
                    <a:pt x="44994" y="202303"/>
                  </a:lnTo>
                  <a:lnTo>
                    <a:pt x="25849" y="243791"/>
                  </a:lnTo>
                  <a:lnTo>
                    <a:pt x="11728" y="287769"/>
                  </a:lnTo>
                  <a:lnTo>
                    <a:pt x="2992" y="333878"/>
                  </a:lnTo>
                  <a:lnTo>
                    <a:pt x="0" y="381762"/>
                  </a:lnTo>
                  <a:lnTo>
                    <a:pt x="2992" y="429645"/>
                  </a:lnTo>
                  <a:lnTo>
                    <a:pt x="11728" y="475754"/>
                  </a:lnTo>
                  <a:lnTo>
                    <a:pt x="25849" y="519732"/>
                  </a:lnTo>
                  <a:lnTo>
                    <a:pt x="44994" y="561220"/>
                  </a:lnTo>
                  <a:lnTo>
                    <a:pt x="68805" y="599861"/>
                  </a:lnTo>
                  <a:lnTo>
                    <a:pt x="96920" y="635296"/>
                  </a:lnTo>
                  <a:lnTo>
                    <a:pt x="128981" y="667168"/>
                  </a:lnTo>
                  <a:lnTo>
                    <a:pt x="164628" y="695119"/>
                  </a:lnTo>
                  <a:lnTo>
                    <a:pt x="203499" y="718790"/>
                  </a:lnTo>
                  <a:lnTo>
                    <a:pt x="245237" y="737824"/>
                  </a:lnTo>
                  <a:lnTo>
                    <a:pt x="289481" y="751863"/>
                  </a:lnTo>
                  <a:lnTo>
                    <a:pt x="335871" y="760549"/>
                  </a:lnTo>
                  <a:lnTo>
                    <a:pt x="384048" y="763524"/>
                  </a:lnTo>
                  <a:lnTo>
                    <a:pt x="432222" y="760549"/>
                  </a:lnTo>
                  <a:lnTo>
                    <a:pt x="478612" y="751863"/>
                  </a:lnTo>
                  <a:lnTo>
                    <a:pt x="522858" y="737824"/>
                  </a:lnTo>
                  <a:lnTo>
                    <a:pt x="564598" y="718790"/>
                  </a:lnTo>
                  <a:lnTo>
                    <a:pt x="603474" y="695119"/>
                  </a:lnTo>
                  <a:lnTo>
                    <a:pt x="639125" y="667168"/>
                  </a:lnTo>
                  <a:lnTo>
                    <a:pt x="671191" y="635296"/>
                  </a:lnTo>
                  <a:lnTo>
                    <a:pt x="699312" y="599861"/>
                  </a:lnTo>
                  <a:lnTo>
                    <a:pt x="723128" y="561220"/>
                  </a:lnTo>
                  <a:lnTo>
                    <a:pt x="742278" y="519732"/>
                  </a:lnTo>
                  <a:lnTo>
                    <a:pt x="756402" y="475754"/>
                  </a:lnTo>
                  <a:lnTo>
                    <a:pt x="765141" y="429645"/>
                  </a:lnTo>
                  <a:lnTo>
                    <a:pt x="768134" y="381762"/>
                  </a:lnTo>
                  <a:lnTo>
                    <a:pt x="765141" y="333878"/>
                  </a:lnTo>
                  <a:lnTo>
                    <a:pt x="756402" y="287769"/>
                  </a:lnTo>
                  <a:lnTo>
                    <a:pt x="742278" y="243791"/>
                  </a:lnTo>
                  <a:lnTo>
                    <a:pt x="723128" y="202303"/>
                  </a:lnTo>
                  <a:lnTo>
                    <a:pt x="699312" y="163662"/>
                  </a:lnTo>
                  <a:lnTo>
                    <a:pt x="671191" y="128227"/>
                  </a:lnTo>
                  <a:lnTo>
                    <a:pt x="639125" y="96355"/>
                  </a:lnTo>
                  <a:lnTo>
                    <a:pt x="603474" y="68404"/>
                  </a:lnTo>
                  <a:lnTo>
                    <a:pt x="564598" y="44733"/>
                  </a:lnTo>
                  <a:lnTo>
                    <a:pt x="522858" y="25699"/>
                  </a:lnTo>
                  <a:lnTo>
                    <a:pt x="478612" y="11660"/>
                  </a:lnTo>
                  <a:lnTo>
                    <a:pt x="432222" y="297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5F53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012" y="3509518"/>
              <a:ext cx="344424" cy="3886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0285" y="4347210"/>
              <a:ext cx="768350" cy="763905"/>
            </a:xfrm>
            <a:custGeom>
              <a:avLst/>
              <a:gdLst/>
              <a:ahLst/>
              <a:cxnLst/>
              <a:rect l="l" t="t" r="r" b="b"/>
              <a:pathLst>
                <a:path w="768350" h="763904">
                  <a:moveTo>
                    <a:pt x="384048" y="0"/>
                  </a:moveTo>
                  <a:lnTo>
                    <a:pt x="335871" y="2974"/>
                  </a:lnTo>
                  <a:lnTo>
                    <a:pt x="289481" y="11660"/>
                  </a:lnTo>
                  <a:lnTo>
                    <a:pt x="245237" y="25699"/>
                  </a:lnTo>
                  <a:lnTo>
                    <a:pt x="203499" y="44733"/>
                  </a:lnTo>
                  <a:lnTo>
                    <a:pt x="164628" y="68404"/>
                  </a:lnTo>
                  <a:lnTo>
                    <a:pt x="128981" y="96355"/>
                  </a:lnTo>
                  <a:lnTo>
                    <a:pt x="96920" y="128227"/>
                  </a:lnTo>
                  <a:lnTo>
                    <a:pt x="68805" y="163662"/>
                  </a:lnTo>
                  <a:lnTo>
                    <a:pt x="44994" y="202303"/>
                  </a:lnTo>
                  <a:lnTo>
                    <a:pt x="25849" y="243791"/>
                  </a:lnTo>
                  <a:lnTo>
                    <a:pt x="11728" y="287769"/>
                  </a:lnTo>
                  <a:lnTo>
                    <a:pt x="2992" y="333878"/>
                  </a:lnTo>
                  <a:lnTo>
                    <a:pt x="0" y="381762"/>
                  </a:lnTo>
                  <a:lnTo>
                    <a:pt x="2992" y="429645"/>
                  </a:lnTo>
                  <a:lnTo>
                    <a:pt x="11728" y="475754"/>
                  </a:lnTo>
                  <a:lnTo>
                    <a:pt x="25849" y="519732"/>
                  </a:lnTo>
                  <a:lnTo>
                    <a:pt x="44994" y="561220"/>
                  </a:lnTo>
                  <a:lnTo>
                    <a:pt x="68805" y="599861"/>
                  </a:lnTo>
                  <a:lnTo>
                    <a:pt x="96920" y="635296"/>
                  </a:lnTo>
                  <a:lnTo>
                    <a:pt x="128981" y="667168"/>
                  </a:lnTo>
                  <a:lnTo>
                    <a:pt x="164628" y="695119"/>
                  </a:lnTo>
                  <a:lnTo>
                    <a:pt x="203499" y="718790"/>
                  </a:lnTo>
                  <a:lnTo>
                    <a:pt x="245237" y="737824"/>
                  </a:lnTo>
                  <a:lnTo>
                    <a:pt x="289481" y="751863"/>
                  </a:lnTo>
                  <a:lnTo>
                    <a:pt x="335871" y="760549"/>
                  </a:lnTo>
                  <a:lnTo>
                    <a:pt x="384048" y="763523"/>
                  </a:lnTo>
                  <a:lnTo>
                    <a:pt x="432222" y="760549"/>
                  </a:lnTo>
                  <a:lnTo>
                    <a:pt x="478612" y="751863"/>
                  </a:lnTo>
                  <a:lnTo>
                    <a:pt x="522858" y="737824"/>
                  </a:lnTo>
                  <a:lnTo>
                    <a:pt x="564598" y="718790"/>
                  </a:lnTo>
                  <a:lnTo>
                    <a:pt x="603474" y="695119"/>
                  </a:lnTo>
                  <a:lnTo>
                    <a:pt x="639125" y="667168"/>
                  </a:lnTo>
                  <a:lnTo>
                    <a:pt x="671191" y="635296"/>
                  </a:lnTo>
                  <a:lnTo>
                    <a:pt x="699312" y="599861"/>
                  </a:lnTo>
                  <a:lnTo>
                    <a:pt x="723128" y="561220"/>
                  </a:lnTo>
                  <a:lnTo>
                    <a:pt x="742278" y="519732"/>
                  </a:lnTo>
                  <a:lnTo>
                    <a:pt x="756402" y="475754"/>
                  </a:lnTo>
                  <a:lnTo>
                    <a:pt x="765141" y="429645"/>
                  </a:lnTo>
                  <a:lnTo>
                    <a:pt x="768134" y="381762"/>
                  </a:lnTo>
                  <a:lnTo>
                    <a:pt x="765141" y="333878"/>
                  </a:lnTo>
                  <a:lnTo>
                    <a:pt x="756402" y="287769"/>
                  </a:lnTo>
                  <a:lnTo>
                    <a:pt x="742278" y="243791"/>
                  </a:lnTo>
                  <a:lnTo>
                    <a:pt x="723128" y="202303"/>
                  </a:lnTo>
                  <a:lnTo>
                    <a:pt x="699312" y="163662"/>
                  </a:lnTo>
                  <a:lnTo>
                    <a:pt x="671191" y="128227"/>
                  </a:lnTo>
                  <a:lnTo>
                    <a:pt x="639125" y="96355"/>
                  </a:lnTo>
                  <a:lnTo>
                    <a:pt x="603474" y="68404"/>
                  </a:lnTo>
                  <a:lnTo>
                    <a:pt x="564598" y="44733"/>
                  </a:lnTo>
                  <a:lnTo>
                    <a:pt x="522858" y="25699"/>
                  </a:lnTo>
                  <a:lnTo>
                    <a:pt x="478612" y="11660"/>
                  </a:lnTo>
                  <a:lnTo>
                    <a:pt x="432222" y="297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923B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012" y="4530217"/>
              <a:ext cx="344424" cy="3886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0285" y="5367781"/>
              <a:ext cx="768350" cy="763905"/>
            </a:xfrm>
            <a:custGeom>
              <a:avLst/>
              <a:gdLst/>
              <a:ahLst/>
              <a:cxnLst/>
              <a:rect l="l" t="t" r="r" b="b"/>
              <a:pathLst>
                <a:path w="768350" h="763904">
                  <a:moveTo>
                    <a:pt x="384048" y="0"/>
                  </a:moveTo>
                  <a:lnTo>
                    <a:pt x="335871" y="2974"/>
                  </a:lnTo>
                  <a:lnTo>
                    <a:pt x="289481" y="11660"/>
                  </a:lnTo>
                  <a:lnTo>
                    <a:pt x="245237" y="25700"/>
                  </a:lnTo>
                  <a:lnTo>
                    <a:pt x="203499" y="44736"/>
                  </a:lnTo>
                  <a:lnTo>
                    <a:pt x="164628" y="68409"/>
                  </a:lnTo>
                  <a:lnTo>
                    <a:pt x="128981" y="96364"/>
                  </a:lnTo>
                  <a:lnTo>
                    <a:pt x="96920" y="128241"/>
                  </a:lnTo>
                  <a:lnTo>
                    <a:pt x="68805" y="163683"/>
                  </a:lnTo>
                  <a:lnTo>
                    <a:pt x="44994" y="202332"/>
                  </a:lnTo>
                  <a:lnTo>
                    <a:pt x="25849" y="243831"/>
                  </a:lnTo>
                  <a:lnTo>
                    <a:pt x="11728" y="287823"/>
                  </a:lnTo>
                  <a:lnTo>
                    <a:pt x="2992" y="333948"/>
                  </a:lnTo>
                  <a:lnTo>
                    <a:pt x="0" y="381850"/>
                  </a:lnTo>
                  <a:lnTo>
                    <a:pt x="2992" y="429742"/>
                  </a:lnTo>
                  <a:lnTo>
                    <a:pt x="11728" y="475857"/>
                  </a:lnTo>
                  <a:lnTo>
                    <a:pt x="25849" y="519840"/>
                  </a:lnTo>
                  <a:lnTo>
                    <a:pt x="44994" y="561332"/>
                  </a:lnTo>
                  <a:lnTo>
                    <a:pt x="68805" y="599975"/>
                  </a:lnTo>
                  <a:lnTo>
                    <a:pt x="96920" y="635412"/>
                  </a:lnTo>
                  <a:lnTo>
                    <a:pt x="128981" y="667284"/>
                  </a:lnTo>
                  <a:lnTo>
                    <a:pt x="164628" y="695235"/>
                  </a:lnTo>
                  <a:lnTo>
                    <a:pt x="203499" y="718906"/>
                  </a:lnTo>
                  <a:lnTo>
                    <a:pt x="245237" y="737939"/>
                  </a:lnTo>
                  <a:lnTo>
                    <a:pt x="289481" y="751978"/>
                  </a:lnTo>
                  <a:lnTo>
                    <a:pt x="335871" y="760663"/>
                  </a:lnTo>
                  <a:lnTo>
                    <a:pt x="384048" y="763638"/>
                  </a:lnTo>
                  <a:lnTo>
                    <a:pt x="432222" y="760663"/>
                  </a:lnTo>
                  <a:lnTo>
                    <a:pt x="478612" y="751978"/>
                  </a:lnTo>
                  <a:lnTo>
                    <a:pt x="522858" y="737939"/>
                  </a:lnTo>
                  <a:lnTo>
                    <a:pt x="564598" y="718906"/>
                  </a:lnTo>
                  <a:lnTo>
                    <a:pt x="603474" y="695235"/>
                  </a:lnTo>
                  <a:lnTo>
                    <a:pt x="639125" y="667284"/>
                  </a:lnTo>
                  <a:lnTo>
                    <a:pt x="671191" y="635412"/>
                  </a:lnTo>
                  <a:lnTo>
                    <a:pt x="699312" y="599975"/>
                  </a:lnTo>
                  <a:lnTo>
                    <a:pt x="723128" y="561332"/>
                  </a:lnTo>
                  <a:lnTo>
                    <a:pt x="742278" y="519840"/>
                  </a:lnTo>
                  <a:lnTo>
                    <a:pt x="756402" y="475857"/>
                  </a:lnTo>
                  <a:lnTo>
                    <a:pt x="765141" y="429742"/>
                  </a:lnTo>
                  <a:lnTo>
                    <a:pt x="768134" y="381850"/>
                  </a:lnTo>
                  <a:lnTo>
                    <a:pt x="765141" y="333948"/>
                  </a:lnTo>
                  <a:lnTo>
                    <a:pt x="756402" y="287823"/>
                  </a:lnTo>
                  <a:lnTo>
                    <a:pt x="742278" y="243831"/>
                  </a:lnTo>
                  <a:lnTo>
                    <a:pt x="723128" y="202332"/>
                  </a:lnTo>
                  <a:lnTo>
                    <a:pt x="699312" y="163683"/>
                  </a:lnTo>
                  <a:lnTo>
                    <a:pt x="671191" y="128241"/>
                  </a:lnTo>
                  <a:lnTo>
                    <a:pt x="639125" y="96364"/>
                  </a:lnTo>
                  <a:lnTo>
                    <a:pt x="603474" y="68409"/>
                  </a:lnTo>
                  <a:lnTo>
                    <a:pt x="564598" y="44736"/>
                  </a:lnTo>
                  <a:lnTo>
                    <a:pt x="522858" y="25700"/>
                  </a:lnTo>
                  <a:lnTo>
                    <a:pt x="478612" y="11660"/>
                  </a:lnTo>
                  <a:lnTo>
                    <a:pt x="432222" y="297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C325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1060" y="5550712"/>
              <a:ext cx="332231" cy="3889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7886" y="5598261"/>
              <a:ext cx="1336039" cy="324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3878" y="6387084"/>
              <a:ext cx="1100531" cy="161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4550" y="1436624"/>
            <a:ext cx="4152900" cy="25003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3317" y="4142866"/>
            <a:ext cx="3271647" cy="2270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02683" y="4334890"/>
            <a:ext cx="3781425" cy="227329"/>
            <a:chOff x="4702683" y="4334890"/>
            <a:chExt cx="3781425" cy="227329"/>
          </a:xfrm>
        </p:grpSpPr>
        <p:sp>
          <p:nvSpPr>
            <p:cNvPr id="5" name="object 5"/>
            <p:cNvSpPr/>
            <p:nvPr/>
          </p:nvSpPr>
          <p:spPr>
            <a:xfrm>
              <a:off x="4702683" y="4515484"/>
              <a:ext cx="3674745" cy="13970"/>
            </a:xfrm>
            <a:custGeom>
              <a:avLst/>
              <a:gdLst/>
              <a:ahLst/>
              <a:cxnLst/>
              <a:rect l="l" t="t" r="r" b="b"/>
              <a:pathLst>
                <a:path w="3674745" h="13970">
                  <a:moveTo>
                    <a:pt x="367436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674364" y="13715"/>
                  </a:lnTo>
                  <a:lnTo>
                    <a:pt x="367436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3318" y="4334890"/>
              <a:ext cx="2958338" cy="2270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675" y="4334890"/>
              <a:ext cx="164592" cy="227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1971" y="4334890"/>
              <a:ext cx="841590" cy="22707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02683" y="4719192"/>
            <a:ext cx="4006215" cy="611505"/>
            <a:chOff x="4702683" y="4719192"/>
            <a:chExt cx="4006215" cy="61150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3318" y="4719192"/>
              <a:ext cx="3736720" cy="227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3318" y="4911216"/>
              <a:ext cx="1054455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3318" y="5103240"/>
              <a:ext cx="4005326" cy="2270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02683" y="5283580"/>
              <a:ext cx="3914140" cy="13970"/>
            </a:xfrm>
            <a:custGeom>
              <a:avLst/>
              <a:gdLst/>
              <a:ahLst/>
              <a:cxnLst/>
              <a:rect l="l" t="t" r="r" b="b"/>
              <a:pathLst>
                <a:path w="3914140" h="13970">
                  <a:moveTo>
                    <a:pt x="391363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3913632" y="13716"/>
                  </a:lnTo>
                  <a:lnTo>
                    <a:pt x="391363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4702683" y="5487314"/>
            <a:ext cx="3163570" cy="419100"/>
            <a:chOff x="4702683" y="5487314"/>
            <a:chExt cx="3163570" cy="41910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3318" y="5487314"/>
              <a:ext cx="3162681" cy="2270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3318" y="5679338"/>
              <a:ext cx="3000883" cy="2270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02683" y="5859589"/>
              <a:ext cx="2912745" cy="13970"/>
            </a:xfrm>
            <a:custGeom>
              <a:avLst/>
              <a:gdLst/>
              <a:ahLst/>
              <a:cxnLst/>
              <a:rect l="l" t="t" r="r" b="b"/>
              <a:pathLst>
                <a:path w="2912745" h="13970">
                  <a:moveTo>
                    <a:pt x="29123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912364" y="13716"/>
                  </a:lnTo>
                  <a:lnTo>
                    <a:pt x="291236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4482" y="233756"/>
            <a:ext cx="3191891" cy="5184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75496" y="6381292"/>
            <a:ext cx="230885" cy="16154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76694" y="1378610"/>
            <a:ext cx="4386580" cy="4609465"/>
            <a:chOff x="376694" y="1378610"/>
            <a:chExt cx="4386580" cy="4609465"/>
          </a:xfrm>
        </p:grpSpPr>
        <p:sp>
          <p:nvSpPr>
            <p:cNvPr id="21" name="object 21"/>
            <p:cNvSpPr/>
            <p:nvPr/>
          </p:nvSpPr>
          <p:spPr>
            <a:xfrm>
              <a:off x="390982" y="1392897"/>
              <a:ext cx="4181475" cy="4580890"/>
            </a:xfrm>
            <a:custGeom>
              <a:avLst/>
              <a:gdLst/>
              <a:ahLst/>
              <a:cxnLst/>
              <a:rect l="l" t="t" r="r" b="b"/>
              <a:pathLst>
                <a:path w="4181475" h="4580890">
                  <a:moveTo>
                    <a:pt x="0" y="4580382"/>
                  </a:moveTo>
                  <a:lnTo>
                    <a:pt x="4180966" y="4580382"/>
                  </a:lnTo>
                  <a:lnTo>
                    <a:pt x="4180966" y="0"/>
                  </a:lnTo>
                  <a:lnTo>
                    <a:pt x="0" y="0"/>
                  </a:lnTo>
                  <a:lnTo>
                    <a:pt x="0" y="4580382"/>
                  </a:lnTo>
                  <a:close/>
                </a:path>
              </a:pathLst>
            </a:custGeom>
            <a:ln w="28575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955" y="1486154"/>
              <a:ext cx="3586861" cy="3886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4587" y="1815338"/>
              <a:ext cx="3392678" cy="3886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9387" y="2144217"/>
              <a:ext cx="2778760" cy="3889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4085" y="2474087"/>
              <a:ext cx="1695831" cy="3886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5967" y="2931287"/>
              <a:ext cx="4256785" cy="3886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58593" y="3260470"/>
              <a:ext cx="1194816" cy="3886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847" y="3715842"/>
              <a:ext cx="2981452" cy="3889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69759" y="4026280"/>
              <a:ext cx="2824480" cy="22860"/>
            </a:xfrm>
            <a:custGeom>
              <a:avLst/>
              <a:gdLst/>
              <a:ahLst/>
              <a:cxnLst/>
              <a:rect l="l" t="t" r="r" b="b"/>
              <a:pathLst>
                <a:path w="2824479" h="22860">
                  <a:moveTo>
                    <a:pt x="282393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823933" y="22860"/>
                  </a:lnTo>
                  <a:lnTo>
                    <a:pt x="282393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7155" y="4629276"/>
              <a:ext cx="3383788" cy="3886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3815" y="5084953"/>
              <a:ext cx="213359" cy="3886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0495" y="5084953"/>
              <a:ext cx="289559" cy="3886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5276" y="5084953"/>
              <a:ext cx="794918" cy="3886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61413" y="5084953"/>
              <a:ext cx="289560" cy="3886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06193" y="5084953"/>
              <a:ext cx="692912" cy="3886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5878" y="5084953"/>
              <a:ext cx="289560" cy="3886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70657" y="5084953"/>
              <a:ext cx="1830832" cy="3886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9179" y="5540959"/>
              <a:ext cx="843445" cy="3886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61998" y="5540959"/>
              <a:ext cx="280415" cy="3886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02206" y="5540959"/>
              <a:ext cx="782319" cy="3886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88945" y="5540959"/>
              <a:ext cx="280416" cy="3886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29153" y="5540959"/>
              <a:ext cx="623823" cy="3886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97022" y="5540959"/>
              <a:ext cx="280415" cy="3886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37229" y="5540959"/>
              <a:ext cx="834770" cy="388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7439659" cy="808355"/>
            <a:chOff x="354482" y="243281"/>
            <a:chExt cx="7439659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7439406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5831840" cy="4373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5496" y="6381292"/>
            <a:ext cx="171450" cy="1615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46430" y="1590802"/>
            <a:ext cx="8039734" cy="1844675"/>
            <a:chOff x="546430" y="1590802"/>
            <a:chExt cx="8039734" cy="1844675"/>
          </a:xfrm>
        </p:grpSpPr>
        <p:sp>
          <p:nvSpPr>
            <p:cNvPr id="7" name="object 7"/>
            <p:cNvSpPr/>
            <p:nvPr/>
          </p:nvSpPr>
          <p:spPr>
            <a:xfrm>
              <a:off x="552780" y="1597152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7843824" y="0"/>
                  </a:moveTo>
                  <a:lnTo>
                    <a:pt x="183197" y="0"/>
                  </a:lnTo>
                  <a:lnTo>
                    <a:pt x="134495" y="6536"/>
                  </a:lnTo>
                  <a:lnTo>
                    <a:pt x="90732" y="24986"/>
                  </a:lnTo>
                  <a:lnTo>
                    <a:pt x="53655" y="53609"/>
                  </a:lnTo>
                  <a:lnTo>
                    <a:pt x="25011" y="90668"/>
                  </a:lnTo>
                  <a:lnTo>
                    <a:pt x="6543" y="134423"/>
                  </a:lnTo>
                  <a:lnTo>
                    <a:pt x="0" y="183134"/>
                  </a:lnTo>
                  <a:lnTo>
                    <a:pt x="0" y="1648714"/>
                  </a:lnTo>
                  <a:lnTo>
                    <a:pt x="6543" y="1697380"/>
                  </a:lnTo>
                  <a:lnTo>
                    <a:pt x="25011" y="1741122"/>
                  </a:lnTo>
                  <a:lnTo>
                    <a:pt x="53655" y="1778190"/>
                  </a:lnTo>
                  <a:lnTo>
                    <a:pt x="90732" y="1806833"/>
                  </a:lnTo>
                  <a:lnTo>
                    <a:pt x="134495" y="1825302"/>
                  </a:lnTo>
                  <a:lnTo>
                    <a:pt x="183197" y="1831848"/>
                  </a:lnTo>
                  <a:lnTo>
                    <a:pt x="7843824" y="1831848"/>
                  </a:lnTo>
                  <a:lnTo>
                    <a:pt x="7892535" y="1825302"/>
                  </a:lnTo>
                  <a:lnTo>
                    <a:pt x="7936290" y="1806833"/>
                  </a:lnTo>
                  <a:lnTo>
                    <a:pt x="7973348" y="1778190"/>
                  </a:lnTo>
                  <a:lnTo>
                    <a:pt x="8001972" y="1741122"/>
                  </a:lnTo>
                  <a:lnTo>
                    <a:pt x="8020422" y="1697380"/>
                  </a:lnTo>
                  <a:lnTo>
                    <a:pt x="8026958" y="1648714"/>
                  </a:lnTo>
                  <a:lnTo>
                    <a:pt x="8026958" y="183134"/>
                  </a:lnTo>
                  <a:lnTo>
                    <a:pt x="8020422" y="134423"/>
                  </a:lnTo>
                  <a:lnTo>
                    <a:pt x="8001972" y="90668"/>
                  </a:lnTo>
                  <a:lnTo>
                    <a:pt x="7973348" y="53609"/>
                  </a:lnTo>
                  <a:lnTo>
                    <a:pt x="7936290" y="24986"/>
                  </a:lnTo>
                  <a:lnTo>
                    <a:pt x="7892535" y="6536"/>
                  </a:lnTo>
                  <a:lnTo>
                    <a:pt x="7843824" y="0"/>
                  </a:lnTo>
                  <a:close/>
                </a:path>
              </a:pathLst>
            </a:custGeom>
            <a:solidFill>
              <a:srgbClr val="D2E0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2780" y="1597152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0" y="183134"/>
                  </a:moveTo>
                  <a:lnTo>
                    <a:pt x="6543" y="134423"/>
                  </a:lnTo>
                  <a:lnTo>
                    <a:pt x="25011" y="90668"/>
                  </a:lnTo>
                  <a:lnTo>
                    <a:pt x="53655" y="53609"/>
                  </a:lnTo>
                  <a:lnTo>
                    <a:pt x="90732" y="24986"/>
                  </a:lnTo>
                  <a:lnTo>
                    <a:pt x="134495" y="6536"/>
                  </a:lnTo>
                  <a:lnTo>
                    <a:pt x="183197" y="0"/>
                  </a:lnTo>
                  <a:lnTo>
                    <a:pt x="7843824" y="0"/>
                  </a:lnTo>
                  <a:lnTo>
                    <a:pt x="7892535" y="6536"/>
                  </a:lnTo>
                  <a:lnTo>
                    <a:pt x="7936290" y="24986"/>
                  </a:lnTo>
                  <a:lnTo>
                    <a:pt x="7973348" y="53609"/>
                  </a:lnTo>
                  <a:lnTo>
                    <a:pt x="8001972" y="90668"/>
                  </a:lnTo>
                  <a:lnTo>
                    <a:pt x="8020422" y="134423"/>
                  </a:lnTo>
                  <a:lnTo>
                    <a:pt x="8026958" y="183134"/>
                  </a:lnTo>
                  <a:lnTo>
                    <a:pt x="8026958" y="1648714"/>
                  </a:lnTo>
                  <a:lnTo>
                    <a:pt x="8020422" y="1697380"/>
                  </a:lnTo>
                  <a:lnTo>
                    <a:pt x="8001972" y="1741122"/>
                  </a:lnTo>
                  <a:lnTo>
                    <a:pt x="7973348" y="1778190"/>
                  </a:lnTo>
                  <a:lnTo>
                    <a:pt x="7936290" y="1806833"/>
                  </a:lnTo>
                  <a:lnTo>
                    <a:pt x="7892535" y="1825302"/>
                  </a:lnTo>
                  <a:lnTo>
                    <a:pt x="7843824" y="1831848"/>
                  </a:lnTo>
                  <a:lnTo>
                    <a:pt x="183197" y="1831848"/>
                  </a:lnTo>
                  <a:lnTo>
                    <a:pt x="134495" y="1825302"/>
                  </a:lnTo>
                  <a:lnTo>
                    <a:pt x="90732" y="1806833"/>
                  </a:lnTo>
                  <a:lnTo>
                    <a:pt x="53655" y="1778190"/>
                  </a:lnTo>
                  <a:lnTo>
                    <a:pt x="25011" y="1741122"/>
                  </a:lnTo>
                  <a:lnTo>
                    <a:pt x="6543" y="1697380"/>
                  </a:lnTo>
                  <a:lnTo>
                    <a:pt x="0" y="1648714"/>
                  </a:lnTo>
                  <a:lnTo>
                    <a:pt x="0" y="18313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174686" y="5323585"/>
            <a:ext cx="3401060" cy="227329"/>
            <a:chOff x="1174686" y="5323585"/>
            <a:chExt cx="3401060" cy="227329"/>
          </a:xfrm>
        </p:grpSpPr>
        <p:sp>
          <p:nvSpPr>
            <p:cNvPr id="10" name="object 10"/>
            <p:cNvSpPr/>
            <p:nvPr/>
          </p:nvSpPr>
          <p:spPr>
            <a:xfrm>
              <a:off x="1174686" y="5503798"/>
              <a:ext cx="3278504" cy="13970"/>
            </a:xfrm>
            <a:custGeom>
              <a:avLst/>
              <a:gdLst/>
              <a:ahLst/>
              <a:cxnLst/>
              <a:rect l="l" t="t" r="r" b="b"/>
              <a:pathLst>
                <a:path w="3278504" h="13970">
                  <a:moveTo>
                    <a:pt x="3278187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278187" y="13715"/>
                  </a:lnTo>
                  <a:lnTo>
                    <a:pt x="3278187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004" y="5323585"/>
              <a:ext cx="3400552" cy="2270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282953" y="5536996"/>
            <a:ext cx="3180080" cy="440690"/>
            <a:chOff x="1282953" y="5536996"/>
            <a:chExt cx="3180080" cy="440690"/>
          </a:xfrm>
        </p:grpSpPr>
        <p:sp>
          <p:nvSpPr>
            <p:cNvPr id="13" name="object 13"/>
            <p:cNvSpPr/>
            <p:nvPr/>
          </p:nvSpPr>
          <p:spPr>
            <a:xfrm>
              <a:off x="1282953" y="5717121"/>
              <a:ext cx="3060700" cy="13970"/>
            </a:xfrm>
            <a:custGeom>
              <a:avLst/>
              <a:gdLst/>
              <a:ahLst/>
              <a:cxnLst/>
              <a:rect l="l" t="t" r="r" b="b"/>
              <a:pathLst>
                <a:path w="3060700" h="13970">
                  <a:moveTo>
                    <a:pt x="3060192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060192" y="13715"/>
                  </a:lnTo>
                  <a:lnTo>
                    <a:pt x="306019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3207" y="5536996"/>
              <a:ext cx="3179572" cy="227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1723" y="5750356"/>
              <a:ext cx="2506979" cy="2270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1469" y="5930481"/>
              <a:ext cx="2423160" cy="13970"/>
            </a:xfrm>
            <a:custGeom>
              <a:avLst/>
              <a:gdLst/>
              <a:ahLst/>
              <a:cxnLst/>
              <a:rect l="l" t="t" r="r" b="b"/>
              <a:pathLst>
                <a:path w="2423160" h="13970">
                  <a:moveTo>
                    <a:pt x="242316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423160" y="13716"/>
                  </a:lnTo>
                  <a:lnTo>
                    <a:pt x="242316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0200" y="5323585"/>
            <a:ext cx="2210434" cy="22707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946269" y="5536996"/>
            <a:ext cx="3181985" cy="440690"/>
            <a:chOff x="4946269" y="5536996"/>
            <a:chExt cx="3181985" cy="440690"/>
          </a:xfrm>
        </p:grpSpPr>
        <p:sp>
          <p:nvSpPr>
            <p:cNvPr id="19" name="object 19"/>
            <p:cNvSpPr/>
            <p:nvPr/>
          </p:nvSpPr>
          <p:spPr>
            <a:xfrm>
              <a:off x="4946269" y="5717121"/>
              <a:ext cx="3048000" cy="13970"/>
            </a:xfrm>
            <a:custGeom>
              <a:avLst/>
              <a:gdLst/>
              <a:ahLst/>
              <a:cxnLst/>
              <a:rect l="l" t="t" r="r" b="b"/>
              <a:pathLst>
                <a:path w="3048000" h="13970">
                  <a:moveTo>
                    <a:pt x="3048000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048000" y="13715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6904" y="5536996"/>
              <a:ext cx="3181223" cy="2270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2394" y="5750356"/>
              <a:ext cx="1650746" cy="2270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91505" y="5930481"/>
              <a:ext cx="1559560" cy="13970"/>
            </a:xfrm>
            <a:custGeom>
              <a:avLst/>
              <a:gdLst/>
              <a:ahLst/>
              <a:cxnLst/>
              <a:rect l="l" t="t" r="r" b="b"/>
              <a:pathLst>
                <a:path w="1559559" h="13970">
                  <a:moveTo>
                    <a:pt x="155905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559052" y="13716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253934" y="1114361"/>
            <a:ext cx="3120390" cy="4072890"/>
            <a:chOff x="1253934" y="1114361"/>
            <a:chExt cx="3120390" cy="407289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2573" y="1143000"/>
              <a:ext cx="3062731" cy="401535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68222" y="1128649"/>
              <a:ext cx="3091815" cy="4044315"/>
            </a:xfrm>
            <a:custGeom>
              <a:avLst/>
              <a:gdLst/>
              <a:ahLst/>
              <a:cxnLst/>
              <a:rect l="l" t="t" r="r" b="b"/>
              <a:pathLst>
                <a:path w="3091815" h="4044315">
                  <a:moveTo>
                    <a:pt x="0" y="4043933"/>
                  </a:moveTo>
                  <a:lnTo>
                    <a:pt x="3091306" y="4043933"/>
                  </a:lnTo>
                  <a:lnTo>
                    <a:pt x="3091306" y="0"/>
                  </a:lnTo>
                  <a:lnTo>
                    <a:pt x="0" y="0"/>
                  </a:lnTo>
                  <a:lnTo>
                    <a:pt x="0" y="4043933"/>
                  </a:lnTo>
                  <a:close/>
                </a:path>
              </a:pathLst>
            </a:custGeom>
            <a:ln w="28575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4887912" y="1114361"/>
            <a:ext cx="3120390" cy="4072890"/>
            <a:chOff x="4887912" y="1114361"/>
            <a:chExt cx="3120390" cy="407289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6551" y="1143000"/>
              <a:ext cx="3062731" cy="40153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902200" y="1128649"/>
              <a:ext cx="3091815" cy="4044315"/>
            </a:xfrm>
            <a:custGeom>
              <a:avLst/>
              <a:gdLst/>
              <a:ahLst/>
              <a:cxnLst/>
              <a:rect l="l" t="t" r="r" b="b"/>
              <a:pathLst>
                <a:path w="3091815" h="4044315">
                  <a:moveTo>
                    <a:pt x="0" y="4043933"/>
                  </a:moveTo>
                  <a:lnTo>
                    <a:pt x="3091306" y="4043933"/>
                  </a:lnTo>
                  <a:lnTo>
                    <a:pt x="3091306" y="0"/>
                  </a:lnTo>
                  <a:lnTo>
                    <a:pt x="0" y="0"/>
                  </a:lnTo>
                  <a:lnTo>
                    <a:pt x="0" y="4043933"/>
                  </a:lnTo>
                  <a:close/>
                </a:path>
              </a:pathLst>
            </a:custGeom>
            <a:ln w="28575">
              <a:solidFill>
                <a:srgbClr val="0082D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8321040" cy="808355"/>
            <a:chOff x="354482" y="243281"/>
            <a:chExt cx="8321040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8320785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" y="613918"/>
              <a:ext cx="2725420" cy="4373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5496" y="6381292"/>
            <a:ext cx="208025" cy="1615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46430" y="1085341"/>
            <a:ext cx="8039734" cy="4163695"/>
            <a:chOff x="546430" y="1085341"/>
            <a:chExt cx="8039734" cy="4163695"/>
          </a:xfrm>
        </p:grpSpPr>
        <p:sp>
          <p:nvSpPr>
            <p:cNvPr id="7" name="object 7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7843824" y="0"/>
                  </a:moveTo>
                  <a:lnTo>
                    <a:pt x="183197" y="0"/>
                  </a:lnTo>
                  <a:lnTo>
                    <a:pt x="134495" y="6536"/>
                  </a:lnTo>
                  <a:lnTo>
                    <a:pt x="90732" y="24986"/>
                  </a:lnTo>
                  <a:lnTo>
                    <a:pt x="53655" y="53609"/>
                  </a:lnTo>
                  <a:lnTo>
                    <a:pt x="25011" y="90668"/>
                  </a:lnTo>
                  <a:lnTo>
                    <a:pt x="6543" y="134423"/>
                  </a:lnTo>
                  <a:lnTo>
                    <a:pt x="0" y="183134"/>
                  </a:lnTo>
                  <a:lnTo>
                    <a:pt x="0" y="1648714"/>
                  </a:lnTo>
                  <a:lnTo>
                    <a:pt x="6543" y="1697380"/>
                  </a:lnTo>
                  <a:lnTo>
                    <a:pt x="25011" y="1741122"/>
                  </a:lnTo>
                  <a:lnTo>
                    <a:pt x="53655" y="1778190"/>
                  </a:lnTo>
                  <a:lnTo>
                    <a:pt x="90732" y="1806833"/>
                  </a:lnTo>
                  <a:lnTo>
                    <a:pt x="134495" y="1825302"/>
                  </a:lnTo>
                  <a:lnTo>
                    <a:pt x="183197" y="1831848"/>
                  </a:lnTo>
                  <a:lnTo>
                    <a:pt x="7843824" y="1831848"/>
                  </a:lnTo>
                  <a:lnTo>
                    <a:pt x="7892535" y="1825302"/>
                  </a:lnTo>
                  <a:lnTo>
                    <a:pt x="7936290" y="1806833"/>
                  </a:lnTo>
                  <a:lnTo>
                    <a:pt x="7973348" y="1778190"/>
                  </a:lnTo>
                  <a:lnTo>
                    <a:pt x="8001972" y="1741122"/>
                  </a:lnTo>
                  <a:lnTo>
                    <a:pt x="8020422" y="1697380"/>
                  </a:lnTo>
                  <a:lnTo>
                    <a:pt x="8026958" y="1648714"/>
                  </a:lnTo>
                  <a:lnTo>
                    <a:pt x="8026958" y="183134"/>
                  </a:lnTo>
                  <a:lnTo>
                    <a:pt x="8020422" y="134423"/>
                  </a:lnTo>
                  <a:lnTo>
                    <a:pt x="8001972" y="90668"/>
                  </a:lnTo>
                  <a:lnTo>
                    <a:pt x="7973348" y="53609"/>
                  </a:lnTo>
                  <a:lnTo>
                    <a:pt x="7936290" y="24986"/>
                  </a:lnTo>
                  <a:lnTo>
                    <a:pt x="7892535" y="6536"/>
                  </a:lnTo>
                  <a:lnTo>
                    <a:pt x="7843824" y="0"/>
                  </a:lnTo>
                  <a:close/>
                </a:path>
              </a:pathLst>
            </a:custGeom>
            <a:solidFill>
              <a:srgbClr val="D2E0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0" y="183134"/>
                  </a:moveTo>
                  <a:lnTo>
                    <a:pt x="6543" y="134423"/>
                  </a:lnTo>
                  <a:lnTo>
                    <a:pt x="25011" y="90668"/>
                  </a:lnTo>
                  <a:lnTo>
                    <a:pt x="53655" y="53609"/>
                  </a:lnTo>
                  <a:lnTo>
                    <a:pt x="90732" y="24986"/>
                  </a:lnTo>
                  <a:lnTo>
                    <a:pt x="134495" y="6536"/>
                  </a:lnTo>
                  <a:lnTo>
                    <a:pt x="183197" y="0"/>
                  </a:lnTo>
                  <a:lnTo>
                    <a:pt x="7843824" y="0"/>
                  </a:lnTo>
                  <a:lnTo>
                    <a:pt x="7892535" y="6536"/>
                  </a:lnTo>
                  <a:lnTo>
                    <a:pt x="7936290" y="24986"/>
                  </a:lnTo>
                  <a:lnTo>
                    <a:pt x="7973348" y="53609"/>
                  </a:lnTo>
                  <a:lnTo>
                    <a:pt x="8001972" y="90668"/>
                  </a:lnTo>
                  <a:lnTo>
                    <a:pt x="8020422" y="134423"/>
                  </a:lnTo>
                  <a:lnTo>
                    <a:pt x="8026958" y="183134"/>
                  </a:lnTo>
                  <a:lnTo>
                    <a:pt x="8026958" y="1648714"/>
                  </a:lnTo>
                  <a:lnTo>
                    <a:pt x="8020422" y="1697380"/>
                  </a:lnTo>
                  <a:lnTo>
                    <a:pt x="8001972" y="1741122"/>
                  </a:lnTo>
                  <a:lnTo>
                    <a:pt x="7973348" y="1778190"/>
                  </a:lnTo>
                  <a:lnTo>
                    <a:pt x="7936290" y="1806833"/>
                  </a:lnTo>
                  <a:lnTo>
                    <a:pt x="7892535" y="1825302"/>
                  </a:lnTo>
                  <a:lnTo>
                    <a:pt x="7843824" y="1831848"/>
                  </a:lnTo>
                  <a:lnTo>
                    <a:pt x="183197" y="1831848"/>
                  </a:lnTo>
                  <a:lnTo>
                    <a:pt x="134495" y="1825302"/>
                  </a:lnTo>
                  <a:lnTo>
                    <a:pt x="90732" y="1806833"/>
                  </a:lnTo>
                  <a:lnTo>
                    <a:pt x="53655" y="1778190"/>
                  </a:lnTo>
                  <a:lnTo>
                    <a:pt x="25011" y="1741122"/>
                  </a:lnTo>
                  <a:lnTo>
                    <a:pt x="6543" y="1697380"/>
                  </a:lnTo>
                  <a:lnTo>
                    <a:pt x="0" y="1648714"/>
                  </a:lnTo>
                  <a:lnTo>
                    <a:pt x="0" y="18313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540" y="1095120"/>
              <a:ext cx="2999994" cy="41471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2540" y="1095120"/>
              <a:ext cx="3000375" cy="4147185"/>
            </a:xfrm>
            <a:custGeom>
              <a:avLst/>
              <a:gdLst/>
              <a:ahLst/>
              <a:cxnLst/>
              <a:rect l="l" t="t" r="r" b="b"/>
              <a:pathLst>
                <a:path w="3000375" h="4147185">
                  <a:moveTo>
                    <a:pt x="0" y="499999"/>
                  </a:moveTo>
                  <a:lnTo>
                    <a:pt x="2289" y="451852"/>
                  </a:lnTo>
                  <a:lnTo>
                    <a:pt x="9017" y="404999"/>
                  </a:lnTo>
                  <a:lnTo>
                    <a:pt x="19974" y="359649"/>
                  </a:lnTo>
                  <a:lnTo>
                    <a:pt x="34950" y="316012"/>
                  </a:lnTo>
                  <a:lnTo>
                    <a:pt x="53737" y="274297"/>
                  </a:lnTo>
                  <a:lnTo>
                    <a:pt x="76123" y="234715"/>
                  </a:lnTo>
                  <a:lnTo>
                    <a:pt x="101899" y="197474"/>
                  </a:lnTo>
                  <a:lnTo>
                    <a:pt x="130856" y="162785"/>
                  </a:lnTo>
                  <a:lnTo>
                    <a:pt x="162785" y="130856"/>
                  </a:lnTo>
                  <a:lnTo>
                    <a:pt x="197474" y="101899"/>
                  </a:lnTo>
                  <a:lnTo>
                    <a:pt x="234715" y="76123"/>
                  </a:lnTo>
                  <a:lnTo>
                    <a:pt x="274297" y="53737"/>
                  </a:lnTo>
                  <a:lnTo>
                    <a:pt x="316012" y="34950"/>
                  </a:lnTo>
                  <a:lnTo>
                    <a:pt x="359649" y="19974"/>
                  </a:lnTo>
                  <a:lnTo>
                    <a:pt x="404999" y="9017"/>
                  </a:lnTo>
                  <a:lnTo>
                    <a:pt x="451852" y="2289"/>
                  </a:lnTo>
                  <a:lnTo>
                    <a:pt x="499998" y="0"/>
                  </a:lnTo>
                  <a:lnTo>
                    <a:pt x="2499995" y="0"/>
                  </a:lnTo>
                  <a:lnTo>
                    <a:pt x="2548161" y="2289"/>
                  </a:lnTo>
                  <a:lnTo>
                    <a:pt x="2595029" y="9017"/>
                  </a:lnTo>
                  <a:lnTo>
                    <a:pt x="2640389" y="19974"/>
                  </a:lnTo>
                  <a:lnTo>
                    <a:pt x="2684034" y="34950"/>
                  </a:lnTo>
                  <a:lnTo>
                    <a:pt x="2725752" y="53737"/>
                  </a:lnTo>
                  <a:lnTo>
                    <a:pt x="2765335" y="76123"/>
                  </a:lnTo>
                  <a:lnTo>
                    <a:pt x="2802574" y="101899"/>
                  </a:lnTo>
                  <a:lnTo>
                    <a:pt x="2837259" y="130856"/>
                  </a:lnTo>
                  <a:lnTo>
                    <a:pt x="2869181" y="162785"/>
                  </a:lnTo>
                  <a:lnTo>
                    <a:pt x="2898132" y="197474"/>
                  </a:lnTo>
                  <a:lnTo>
                    <a:pt x="2923901" y="234715"/>
                  </a:lnTo>
                  <a:lnTo>
                    <a:pt x="2946280" y="274297"/>
                  </a:lnTo>
                  <a:lnTo>
                    <a:pt x="2965059" y="316012"/>
                  </a:lnTo>
                  <a:lnTo>
                    <a:pt x="2980029" y="359649"/>
                  </a:lnTo>
                  <a:lnTo>
                    <a:pt x="2990981" y="404999"/>
                  </a:lnTo>
                  <a:lnTo>
                    <a:pt x="2997705" y="451852"/>
                  </a:lnTo>
                  <a:lnTo>
                    <a:pt x="2999994" y="499999"/>
                  </a:lnTo>
                  <a:lnTo>
                    <a:pt x="2999994" y="3647185"/>
                  </a:lnTo>
                  <a:lnTo>
                    <a:pt x="2997705" y="3695352"/>
                  </a:lnTo>
                  <a:lnTo>
                    <a:pt x="2990981" y="3742220"/>
                  </a:lnTo>
                  <a:lnTo>
                    <a:pt x="2980029" y="3787580"/>
                  </a:lnTo>
                  <a:lnTo>
                    <a:pt x="2965059" y="3831225"/>
                  </a:lnTo>
                  <a:lnTo>
                    <a:pt x="2946280" y="3872943"/>
                  </a:lnTo>
                  <a:lnTo>
                    <a:pt x="2923901" y="3912526"/>
                  </a:lnTo>
                  <a:lnTo>
                    <a:pt x="2898132" y="3949765"/>
                  </a:lnTo>
                  <a:lnTo>
                    <a:pt x="2869181" y="3984450"/>
                  </a:lnTo>
                  <a:lnTo>
                    <a:pt x="2837259" y="4016372"/>
                  </a:lnTo>
                  <a:lnTo>
                    <a:pt x="2802574" y="4045323"/>
                  </a:lnTo>
                  <a:lnTo>
                    <a:pt x="2765335" y="4071092"/>
                  </a:lnTo>
                  <a:lnTo>
                    <a:pt x="2725752" y="4093471"/>
                  </a:lnTo>
                  <a:lnTo>
                    <a:pt x="2684034" y="4112250"/>
                  </a:lnTo>
                  <a:lnTo>
                    <a:pt x="2640389" y="4127220"/>
                  </a:lnTo>
                  <a:lnTo>
                    <a:pt x="2595029" y="4138172"/>
                  </a:lnTo>
                  <a:lnTo>
                    <a:pt x="2548161" y="4144896"/>
                  </a:lnTo>
                  <a:lnTo>
                    <a:pt x="2499995" y="4147184"/>
                  </a:lnTo>
                  <a:lnTo>
                    <a:pt x="499998" y="4147184"/>
                  </a:lnTo>
                  <a:lnTo>
                    <a:pt x="451852" y="4144896"/>
                  </a:lnTo>
                  <a:lnTo>
                    <a:pt x="404999" y="4138172"/>
                  </a:lnTo>
                  <a:lnTo>
                    <a:pt x="359649" y="4127220"/>
                  </a:lnTo>
                  <a:lnTo>
                    <a:pt x="316012" y="4112250"/>
                  </a:lnTo>
                  <a:lnTo>
                    <a:pt x="274297" y="4093471"/>
                  </a:lnTo>
                  <a:lnTo>
                    <a:pt x="234715" y="4071092"/>
                  </a:lnTo>
                  <a:lnTo>
                    <a:pt x="197474" y="4045323"/>
                  </a:lnTo>
                  <a:lnTo>
                    <a:pt x="162785" y="4016372"/>
                  </a:lnTo>
                  <a:lnTo>
                    <a:pt x="130856" y="3984450"/>
                  </a:lnTo>
                  <a:lnTo>
                    <a:pt x="101899" y="3949765"/>
                  </a:lnTo>
                  <a:lnTo>
                    <a:pt x="76123" y="3912526"/>
                  </a:lnTo>
                  <a:lnTo>
                    <a:pt x="53737" y="3872943"/>
                  </a:lnTo>
                  <a:lnTo>
                    <a:pt x="34950" y="3831225"/>
                  </a:lnTo>
                  <a:lnTo>
                    <a:pt x="19974" y="3787580"/>
                  </a:lnTo>
                  <a:lnTo>
                    <a:pt x="9017" y="3742220"/>
                  </a:lnTo>
                  <a:lnTo>
                    <a:pt x="2289" y="3695352"/>
                  </a:lnTo>
                  <a:lnTo>
                    <a:pt x="0" y="3647185"/>
                  </a:lnTo>
                  <a:lnTo>
                    <a:pt x="0" y="499999"/>
                  </a:lnTo>
                  <a:close/>
                </a:path>
              </a:pathLst>
            </a:custGeom>
            <a:ln w="12700">
              <a:solidFill>
                <a:srgbClr val="005EA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6203" y="1091691"/>
              <a:ext cx="2999994" cy="41473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26203" y="1091691"/>
              <a:ext cx="3000375" cy="4147820"/>
            </a:xfrm>
            <a:custGeom>
              <a:avLst/>
              <a:gdLst/>
              <a:ahLst/>
              <a:cxnLst/>
              <a:rect l="l" t="t" r="r" b="b"/>
              <a:pathLst>
                <a:path w="3000375" h="4147820">
                  <a:moveTo>
                    <a:pt x="0" y="300100"/>
                  </a:moveTo>
                  <a:lnTo>
                    <a:pt x="3924" y="251424"/>
                  </a:lnTo>
                  <a:lnTo>
                    <a:pt x="15286" y="205248"/>
                  </a:lnTo>
                  <a:lnTo>
                    <a:pt x="33470" y="162190"/>
                  </a:lnTo>
                  <a:lnTo>
                    <a:pt x="57859" y="122867"/>
                  </a:lnTo>
                  <a:lnTo>
                    <a:pt x="87836" y="87899"/>
                  </a:lnTo>
                  <a:lnTo>
                    <a:pt x="122785" y="57903"/>
                  </a:lnTo>
                  <a:lnTo>
                    <a:pt x="162090" y="33497"/>
                  </a:lnTo>
                  <a:lnTo>
                    <a:pt x="205134" y="15299"/>
                  </a:lnTo>
                  <a:lnTo>
                    <a:pt x="251301" y="3927"/>
                  </a:lnTo>
                  <a:lnTo>
                    <a:pt x="299974" y="0"/>
                  </a:lnTo>
                  <a:lnTo>
                    <a:pt x="2700020" y="0"/>
                  </a:lnTo>
                  <a:lnTo>
                    <a:pt x="2748662" y="3927"/>
                  </a:lnTo>
                  <a:lnTo>
                    <a:pt x="2794810" y="15299"/>
                  </a:lnTo>
                  <a:lnTo>
                    <a:pt x="2837847" y="33497"/>
                  </a:lnTo>
                  <a:lnTo>
                    <a:pt x="2877153" y="57903"/>
                  </a:lnTo>
                  <a:lnTo>
                    <a:pt x="2912110" y="87899"/>
                  </a:lnTo>
                  <a:lnTo>
                    <a:pt x="2942098" y="122867"/>
                  </a:lnTo>
                  <a:lnTo>
                    <a:pt x="2966499" y="162190"/>
                  </a:lnTo>
                  <a:lnTo>
                    <a:pt x="2984695" y="205248"/>
                  </a:lnTo>
                  <a:lnTo>
                    <a:pt x="2996066" y="251424"/>
                  </a:lnTo>
                  <a:lnTo>
                    <a:pt x="2999994" y="300100"/>
                  </a:lnTo>
                  <a:lnTo>
                    <a:pt x="2999994" y="3847338"/>
                  </a:lnTo>
                  <a:lnTo>
                    <a:pt x="2996066" y="3895980"/>
                  </a:lnTo>
                  <a:lnTo>
                    <a:pt x="2984695" y="3942128"/>
                  </a:lnTo>
                  <a:lnTo>
                    <a:pt x="2966499" y="3985165"/>
                  </a:lnTo>
                  <a:lnTo>
                    <a:pt x="2942098" y="4024471"/>
                  </a:lnTo>
                  <a:lnTo>
                    <a:pt x="2912109" y="4059428"/>
                  </a:lnTo>
                  <a:lnTo>
                    <a:pt x="2877153" y="4089416"/>
                  </a:lnTo>
                  <a:lnTo>
                    <a:pt x="2837847" y="4113817"/>
                  </a:lnTo>
                  <a:lnTo>
                    <a:pt x="2794810" y="4132013"/>
                  </a:lnTo>
                  <a:lnTo>
                    <a:pt x="2748662" y="4143384"/>
                  </a:lnTo>
                  <a:lnTo>
                    <a:pt x="2700020" y="4147312"/>
                  </a:lnTo>
                  <a:lnTo>
                    <a:pt x="299974" y="4147312"/>
                  </a:lnTo>
                  <a:lnTo>
                    <a:pt x="251301" y="4143384"/>
                  </a:lnTo>
                  <a:lnTo>
                    <a:pt x="205134" y="4132013"/>
                  </a:lnTo>
                  <a:lnTo>
                    <a:pt x="162090" y="4113817"/>
                  </a:lnTo>
                  <a:lnTo>
                    <a:pt x="122785" y="4089416"/>
                  </a:lnTo>
                  <a:lnTo>
                    <a:pt x="87836" y="4059428"/>
                  </a:lnTo>
                  <a:lnTo>
                    <a:pt x="57859" y="4024471"/>
                  </a:lnTo>
                  <a:lnTo>
                    <a:pt x="33470" y="3985165"/>
                  </a:lnTo>
                  <a:lnTo>
                    <a:pt x="15286" y="3942128"/>
                  </a:lnTo>
                  <a:lnTo>
                    <a:pt x="3924" y="3895980"/>
                  </a:lnTo>
                  <a:lnTo>
                    <a:pt x="0" y="3847338"/>
                  </a:lnTo>
                  <a:lnTo>
                    <a:pt x="0" y="300100"/>
                  </a:lnTo>
                  <a:close/>
                </a:path>
              </a:pathLst>
            </a:custGeom>
            <a:ln w="12700">
              <a:solidFill>
                <a:srgbClr val="2F6B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218857" y="5323585"/>
            <a:ext cx="3321050" cy="227329"/>
            <a:chOff x="1218857" y="5323585"/>
            <a:chExt cx="3321050" cy="227329"/>
          </a:xfrm>
        </p:grpSpPr>
        <p:sp>
          <p:nvSpPr>
            <p:cNvPr id="14" name="object 14"/>
            <p:cNvSpPr/>
            <p:nvPr/>
          </p:nvSpPr>
          <p:spPr>
            <a:xfrm>
              <a:off x="1218857" y="5503798"/>
              <a:ext cx="3190240" cy="13970"/>
            </a:xfrm>
            <a:custGeom>
              <a:avLst/>
              <a:gdLst/>
              <a:ahLst/>
              <a:cxnLst/>
              <a:rect l="l" t="t" r="r" b="b"/>
              <a:pathLst>
                <a:path w="3190240" h="13970">
                  <a:moveTo>
                    <a:pt x="3189693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189693" y="13715"/>
                  </a:lnTo>
                  <a:lnTo>
                    <a:pt x="318969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8895" y="5323585"/>
              <a:ext cx="3320415" cy="22707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468755" y="5536996"/>
            <a:ext cx="2823210" cy="227329"/>
            <a:chOff x="1468755" y="5536996"/>
            <a:chExt cx="2823210" cy="227329"/>
          </a:xfrm>
        </p:grpSpPr>
        <p:sp>
          <p:nvSpPr>
            <p:cNvPr id="17" name="object 17"/>
            <p:cNvSpPr/>
            <p:nvPr/>
          </p:nvSpPr>
          <p:spPr>
            <a:xfrm>
              <a:off x="1468755" y="5717121"/>
              <a:ext cx="2689860" cy="13970"/>
            </a:xfrm>
            <a:custGeom>
              <a:avLst/>
              <a:gdLst/>
              <a:ahLst/>
              <a:cxnLst/>
              <a:rect l="l" t="t" r="r" b="b"/>
              <a:pathLst>
                <a:path w="2689860" h="13970">
                  <a:moveTo>
                    <a:pt x="2689860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689860" y="13715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9136" y="5536996"/>
              <a:ext cx="2822575" cy="2270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605914" y="5750356"/>
            <a:ext cx="2538095" cy="440690"/>
            <a:chOff x="1605914" y="5750356"/>
            <a:chExt cx="2538095" cy="440690"/>
          </a:xfrm>
        </p:grpSpPr>
        <p:sp>
          <p:nvSpPr>
            <p:cNvPr id="20" name="object 20"/>
            <p:cNvSpPr/>
            <p:nvPr/>
          </p:nvSpPr>
          <p:spPr>
            <a:xfrm>
              <a:off x="1605914" y="5930480"/>
              <a:ext cx="2415540" cy="13970"/>
            </a:xfrm>
            <a:custGeom>
              <a:avLst/>
              <a:gdLst/>
              <a:ahLst/>
              <a:cxnLst/>
              <a:rect l="l" t="t" r="r" b="b"/>
              <a:pathLst>
                <a:path w="2415540" h="13970">
                  <a:moveTo>
                    <a:pt x="24155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415540" y="13716"/>
                  </a:lnTo>
                  <a:lnTo>
                    <a:pt x="241554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6295" y="5750356"/>
              <a:ext cx="2537332" cy="2270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6963" y="5963716"/>
              <a:ext cx="2477135" cy="2270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16582" y="6143840"/>
              <a:ext cx="2394585" cy="13970"/>
            </a:xfrm>
            <a:custGeom>
              <a:avLst/>
              <a:gdLst/>
              <a:ahLst/>
              <a:cxnLst/>
              <a:rect l="l" t="t" r="r" b="b"/>
              <a:pathLst>
                <a:path w="2394585" h="13970">
                  <a:moveTo>
                    <a:pt x="239420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394204" y="13716"/>
                  </a:lnTo>
                  <a:lnTo>
                    <a:pt x="239420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4949316" y="5323585"/>
            <a:ext cx="3173095" cy="227329"/>
            <a:chOff x="4949316" y="5323585"/>
            <a:chExt cx="3173095" cy="227329"/>
          </a:xfrm>
        </p:grpSpPr>
        <p:sp>
          <p:nvSpPr>
            <p:cNvPr id="25" name="object 25"/>
            <p:cNvSpPr/>
            <p:nvPr/>
          </p:nvSpPr>
          <p:spPr>
            <a:xfrm>
              <a:off x="4949316" y="5503798"/>
              <a:ext cx="3043555" cy="13970"/>
            </a:xfrm>
            <a:custGeom>
              <a:avLst/>
              <a:gdLst/>
              <a:ahLst/>
              <a:cxnLst/>
              <a:rect l="l" t="t" r="r" b="b"/>
              <a:pathLst>
                <a:path w="3043554" h="13970">
                  <a:moveTo>
                    <a:pt x="3043428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043428" y="13715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9951" y="5323585"/>
              <a:ext cx="3172459" cy="22707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831969" y="5536996"/>
            <a:ext cx="3398520" cy="440690"/>
            <a:chOff x="4831969" y="5536996"/>
            <a:chExt cx="3398520" cy="440690"/>
          </a:xfrm>
        </p:grpSpPr>
        <p:sp>
          <p:nvSpPr>
            <p:cNvPr id="28" name="object 28"/>
            <p:cNvSpPr/>
            <p:nvPr/>
          </p:nvSpPr>
          <p:spPr>
            <a:xfrm>
              <a:off x="4831969" y="5717121"/>
              <a:ext cx="3278504" cy="13970"/>
            </a:xfrm>
            <a:custGeom>
              <a:avLst/>
              <a:gdLst/>
              <a:ahLst/>
              <a:cxnLst/>
              <a:rect l="l" t="t" r="r" b="b"/>
              <a:pathLst>
                <a:path w="3278504" h="13970">
                  <a:moveTo>
                    <a:pt x="327812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278124" y="13715"/>
                  </a:lnTo>
                  <a:lnTo>
                    <a:pt x="327812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2604" y="5536996"/>
              <a:ext cx="3397377" cy="2270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5712" y="5750356"/>
              <a:ext cx="2401442" cy="2270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15077" y="5930481"/>
              <a:ext cx="2312035" cy="13970"/>
            </a:xfrm>
            <a:custGeom>
              <a:avLst/>
              <a:gdLst/>
              <a:ahLst/>
              <a:cxnLst/>
              <a:rect l="l" t="t" r="r" b="b"/>
              <a:pathLst>
                <a:path w="2312034" h="13970">
                  <a:moveTo>
                    <a:pt x="231190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311907" y="13716"/>
                  </a:lnTo>
                  <a:lnTo>
                    <a:pt x="2311907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8010017" cy="4864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5496" y="6381292"/>
            <a:ext cx="214883" cy="1615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10632" y="5501030"/>
            <a:ext cx="2353310" cy="210820"/>
            <a:chOff x="5310632" y="5501030"/>
            <a:chExt cx="2353310" cy="210820"/>
          </a:xfrm>
        </p:grpSpPr>
        <p:sp>
          <p:nvSpPr>
            <p:cNvPr id="5" name="object 5"/>
            <p:cNvSpPr/>
            <p:nvPr/>
          </p:nvSpPr>
          <p:spPr>
            <a:xfrm>
              <a:off x="5310632" y="5669026"/>
              <a:ext cx="2230120" cy="12700"/>
            </a:xfrm>
            <a:custGeom>
              <a:avLst/>
              <a:gdLst/>
              <a:ahLst/>
              <a:cxnLst/>
              <a:rect l="l" t="t" r="r" b="b"/>
              <a:pathLst>
                <a:path w="2230120" h="12700">
                  <a:moveTo>
                    <a:pt x="222961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229612" y="12192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1394" y="5501030"/>
              <a:ext cx="2352167" cy="2103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09108" y="5699150"/>
            <a:ext cx="2357755" cy="210820"/>
            <a:chOff x="5309108" y="5699150"/>
            <a:chExt cx="2357755" cy="210820"/>
          </a:xfrm>
        </p:grpSpPr>
        <p:sp>
          <p:nvSpPr>
            <p:cNvPr id="8" name="object 8"/>
            <p:cNvSpPr/>
            <p:nvPr/>
          </p:nvSpPr>
          <p:spPr>
            <a:xfrm>
              <a:off x="5309108" y="5867146"/>
              <a:ext cx="2234565" cy="12700"/>
            </a:xfrm>
            <a:custGeom>
              <a:avLst/>
              <a:gdLst/>
              <a:ahLst/>
              <a:cxnLst/>
              <a:rect l="l" t="t" r="r" b="b"/>
              <a:pathLst>
                <a:path w="2234565" h="12700">
                  <a:moveTo>
                    <a:pt x="2234184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2234184" y="12191"/>
                  </a:lnTo>
                  <a:lnTo>
                    <a:pt x="223418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9870" y="5699150"/>
              <a:ext cx="2356866" cy="2103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153659" y="5897270"/>
            <a:ext cx="2675255" cy="408940"/>
            <a:chOff x="5153659" y="5897270"/>
            <a:chExt cx="2675255" cy="408940"/>
          </a:xfrm>
        </p:grpSpPr>
        <p:sp>
          <p:nvSpPr>
            <p:cNvPr id="11" name="object 11"/>
            <p:cNvSpPr/>
            <p:nvPr/>
          </p:nvSpPr>
          <p:spPr>
            <a:xfrm>
              <a:off x="5153659" y="6065265"/>
              <a:ext cx="2543810" cy="12700"/>
            </a:xfrm>
            <a:custGeom>
              <a:avLst/>
              <a:gdLst/>
              <a:ahLst/>
              <a:cxnLst/>
              <a:rect l="l" t="t" r="r" b="b"/>
              <a:pathLst>
                <a:path w="2543809" h="12700">
                  <a:moveTo>
                    <a:pt x="254355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543556" y="12192"/>
                  </a:lnTo>
                  <a:lnTo>
                    <a:pt x="254355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4421" y="5897270"/>
              <a:ext cx="2674112" cy="2103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6441" y="6095390"/>
              <a:ext cx="801535" cy="2103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75679" y="6263386"/>
              <a:ext cx="701040" cy="12700"/>
            </a:xfrm>
            <a:custGeom>
              <a:avLst/>
              <a:gdLst/>
              <a:ahLst/>
              <a:cxnLst/>
              <a:rect l="l" t="t" r="r" b="b"/>
              <a:pathLst>
                <a:path w="701040" h="12700">
                  <a:moveTo>
                    <a:pt x="701040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701040" y="12191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46430" y="1223136"/>
            <a:ext cx="8039734" cy="4163695"/>
            <a:chOff x="546430" y="1223136"/>
            <a:chExt cx="8039734" cy="4163695"/>
          </a:xfrm>
        </p:grpSpPr>
        <p:sp>
          <p:nvSpPr>
            <p:cNvPr id="16" name="object 16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7843824" y="0"/>
                  </a:moveTo>
                  <a:lnTo>
                    <a:pt x="183197" y="0"/>
                  </a:lnTo>
                  <a:lnTo>
                    <a:pt x="134495" y="6536"/>
                  </a:lnTo>
                  <a:lnTo>
                    <a:pt x="90732" y="24986"/>
                  </a:lnTo>
                  <a:lnTo>
                    <a:pt x="53655" y="53609"/>
                  </a:lnTo>
                  <a:lnTo>
                    <a:pt x="25011" y="90668"/>
                  </a:lnTo>
                  <a:lnTo>
                    <a:pt x="6543" y="134423"/>
                  </a:lnTo>
                  <a:lnTo>
                    <a:pt x="0" y="183134"/>
                  </a:lnTo>
                  <a:lnTo>
                    <a:pt x="0" y="1648714"/>
                  </a:lnTo>
                  <a:lnTo>
                    <a:pt x="6543" y="1697380"/>
                  </a:lnTo>
                  <a:lnTo>
                    <a:pt x="25011" y="1741122"/>
                  </a:lnTo>
                  <a:lnTo>
                    <a:pt x="53655" y="1778190"/>
                  </a:lnTo>
                  <a:lnTo>
                    <a:pt x="90732" y="1806833"/>
                  </a:lnTo>
                  <a:lnTo>
                    <a:pt x="134495" y="1825302"/>
                  </a:lnTo>
                  <a:lnTo>
                    <a:pt x="183197" y="1831848"/>
                  </a:lnTo>
                  <a:lnTo>
                    <a:pt x="7843824" y="1831848"/>
                  </a:lnTo>
                  <a:lnTo>
                    <a:pt x="7892535" y="1825302"/>
                  </a:lnTo>
                  <a:lnTo>
                    <a:pt x="7936290" y="1806833"/>
                  </a:lnTo>
                  <a:lnTo>
                    <a:pt x="7973348" y="1778190"/>
                  </a:lnTo>
                  <a:lnTo>
                    <a:pt x="8001972" y="1741122"/>
                  </a:lnTo>
                  <a:lnTo>
                    <a:pt x="8020422" y="1697380"/>
                  </a:lnTo>
                  <a:lnTo>
                    <a:pt x="8026958" y="1648714"/>
                  </a:lnTo>
                  <a:lnTo>
                    <a:pt x="8026958" y="183134"/>
                  </a:lnTo>
                  <a:lnTo>
                    <a:pt x="8020422" y="134423"/>
                  </a:lnTo>
                  <a:lnTo>
                    <a:pt x="8001972" y="90668"/>
                  </a:lnTo>
                  <a:lnTo>
                    <a:pt x="7973348" y="53609"/>
                  </a:lnTo>
                  <a:lnTo>
                    <a:pt x="7936290" y="24986"/>
                  </a:lnTo>
                  <a:lnTo>
                    <a:pt x="7892535" y="6536"/>
                  </a:lnTo>
                  <a:lnTo>
                    <a:pt x="7843824" y="0"/>
                  </a:lnTo>
                  <a:close/>
                </a:path>
              </a:pathLst>
            </a:custGeom>
            <a:solidFill>
              <a:srgbClr val="D2E0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0" y="183134"/>
                  </a:moveTo>
                  <a:lnTo>
                    <a:pt x="6543" y="134423"/>
                  </a:lnTo>
                  <a:lnTo>
                    <a:pt x="25011" y="90668"/>
                  </a:lnTo>
                  <a:lnTo>
                    <a:pt x="53655" y="53609"/>
                  </a:lnTo>
                  <a:lnTo>
                    <a:pt x="90732" y="24986"/>
                  </a:lnTo>
                  <a:lnTo>
                    <a:pt x="134495" y="6536"/>
                  </a:lnTo>
                  <a:lnTo>
                    <a:pt x="183197" y="0"/>
                  </a:lnTo>
                  <a:lnTo>
                    <a:pt x="7843824" y="0"/>
                  </a:lnTo>
                  <a:lnTo>
                    <a:pt x="7892535" y="6536"/>
                  </a:lnTo>
                  <a:lnTo>
                    <a:pt x="7936290" y="24986"/>
                  </a:lnTo>
                  <a:lnTo>
                    <a:pt x="7973348" y="53609"/>
                  </a:lnTo>
                  <a:lnTo>
                    <a:pt x="8001972" y="90668"/>
                  </a:lnTo>
                  <a:lnTo>
                    <a:pt x="8020422" y="134423"/>
                  </a:lnTo>
                  <a:lnTo>
                    <a:pt x="8026958" y="183134"/>
                  </a:lnTo>
                  <a:lnTo>
                    <a:pt x="8026958" y="1648714"/>
                  </a:lnTo>
                  <a:lnTo>
                    <a:pt x="8020422" y="1697380"/>
                  </a:lnTo>
                  <a:lnTo>
                    <a:pt x="8001972" y="1741122"/>
                  </a:lnTo>
                  <a:lnTo>
                    <a:pt x="7973348" y="1778190"/>
                  </a:lnTo>
                  <a:lnTo>
                    <a:pt x="7936290" y="1806833"/>
                  </a:lnTo>
                  <a:lnTo>
                    <a:pt x="7892535" y="1825302"/>
                  </a:lnTo>
                  <a:lnTo>
                    <a:pt x="7843824" y="1831848"/>
                  </a:lnTo>
                  <a:lnTo>
                    <a:pt x="183197" y="1831848"/>
                  </a:lnTo>
                  <a:lnTo>
                    <a:pt x="134495" y="1825302"/>
                  </a:lnTo>
                  <a:lnTo>
                    <a:pt x="90732" y="1806833"/>
                  </a:lnTo>
                  <a:lnTo>
                    <a:pt x="53655" y="1778190"/>
                  </a:lnTo>
                  <a:lnTo>
                    <a:pt x="25011" y="1741122"/>
                  </a:lnTo>
                  <a:lnTo>
                    <a:pt x="6543" y="1697380"/>
                  </a:lnTo>
                  <a:lnTo>
                    <a:pt x="0" y="1648714"/>
                  </a:lnTo>
                  <a:lnTo>
                    <a:pt x="0" y="18313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540" y="1232915"/>
              <a:ext cx="2999994" cy="414718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72540" y="1232915"/>
              <a:ext cx="3000375" cy="4147185"/>
            </a:xfrm>
            <a:custGeom>
              <a:avLst/>
              <a:gdLst/>
              <a:ahLst/>
              <a:cxnLst/>
              <a:rect l="l" t="t" r="r" b="b"/>
              <a:pathLst>
                <a:path w="3000375" h="4147185">
                  <a:moveTo>
                    <a:pt x="0" y="499999"/>
                  </a:moveTo>
                  <a:lnTo>
                    <a:pt x="2289" y="451852"/>
                  </a:lnTo>
                  <a:lnTo>
                    <a:pt x="9017" y="404999"/>
                  </a:lnTo>
                  <a:lnTo>
                    <a:pt x="19974" y="359649"/>
                  </a:lnTo>
                  <a:lnTo>
                    <a:pt x="34950" y="316012"/>
                  </a:lnTo>
                  <a:lnTo>
                    <a:pt x="53737" y="274297"/>
                  </a:lnTo>
                  <a:lnTo>
                    <a:pt x="76123" y="234715"/>
                  </a:lnTo>
                  <a:lnTo>
                    <a:pt x="101899" y="197474"/>
                  </a:lnTo>
                  <a:lnTo>
                    <a:pt x="130856" y="162785"/>
                  </a:lnTo>
                  <a:lnTo>
                    <a:pt x="162785" y="130856"/>
                  </a:lnTo>
                  <a:lnTo>
                    <a:pt x="197474" y="101899"/>
                  </a:lnTo>
                  <a:lnTo>
                    <a:pt x="234715" y="76123"/>
                  </a:lnTo>
                  <a:lnTo>
                    <a:pt x="274297" y="53737"/>
                  </a:lnTo>
                  <a:lnTo>
                    <a:pt x="316012" y="34950"/>
                  </a:lnTo>
                  <a:lnTo>
                    <a:pt x="359649" y="19974"/>
                  </a:lnTo>
                  <a:lnTo>
                    <a:pt x="404999" y="9017"/>
                  </a:lnTo>
                  <a:lnTo>
                    <a:pt x="451852" y="2289"/>
                  </a:lnTo>
                  <a:lnTo>
                    <a:pt x="499998" y="0"/>
                  </a:lnTo>
                  <a:lnTo>
                    <a:pt x="2499995" y="0"/>
                  </a:lnTo>
                  <a:lnTo>
                    <a:pt x="2548161" y="2289"/>
                  </a:lnTo>
                  <a:lnTo>
                    <a:pt x="2595029" y="9017"/>
                  </a:lnTo>
                  <a:lnTo>
                    <a:pt x="2640389" y="19974"/>
                  </a:lnTo>
                  <a:lnTo>
                    <a:pt x="2684034" y="34950"/>
                  </a:lnTo>
                  <a:lnTo>
                    <a:pt x="2725752" y="53737"/>
                  </a:lnTo>
                  <a:lnTo>
                    <a:pt x="2765335" y="76123"/>
                  </a:lnTo>
                  <a:lnTo>
                    <a:pt x="2802574" y="101899"/>
                  </a:lnTo>
                  <a:lnTo>
                    <a:pt x="2837259" y="130856"/>
                  </a:lnTo>
                  <a:lnTo>
                    <a:pt x="2869181" y="162785"/>
                  </a:lnTo>
                  <a:lnTo>
                    <a:pt x="2898132" y="197474"/>
                  </a:lnTo>
                  <a:lnTo>
                    <a:pt x="2923901" y="234715"/>
                  </a:lnTo>
                  <a:lnTo>
                    <a:pt x="2946280" y="274297"/>
                  </a:lnTo>
                  <a:lnTo>
                    <a:pt x="2965059" y="316012"/>
                  </a:lnTo>
                  <a:lnTo>
                    <a:pt x="2980029" y="359649"/>
                  </a:lnTo>
                  <a:lnTo>
                    <a:pt x="2990981" y="404999"/>
                  </a:lnTo>
                  <a:lnTo>
                    <a:pt x="2997705" y="451852"/>
                  </a:lnTo>
                  <a:lnTo>
                    <a:pt x="2999994" y="499999"/>
                  </a:lnTo>
                  <a:lnTo>
                    <a:pt x="2999994" y="3647186"/>
                  </a:lnTo>
                  <a:lnTo>
                    <a:pt x="2997705" y="3695352"/>
                  </a:lnTo>
                  <a:lnTo>
                    <a:pt x="2990981" y="3742220"/>
                  </a:lnTo>
                  <a:lnTo>
                    <a:pt x="2980029" y="3787580"/>
                  </a:lnTo>
                  <a:lnTo>
                    <a:pt x="2965059" y="3831225"/>
                  </a:lnTo>
                  <a:lnTo>
                    <a:pt x="2946280" y="3872943"/>
                  </a:lnTo>
                  <a:lnTo>
                    <a:pt x="2923901" y="3912526"/>
                  </a:lnTo>
                  <a:lnTo>
                    <a:pt x="2898132" y="3949765"/>
                  </a:lnTo>
                  <a:lnTo>
                    <a:pt x="2869181" y="3984450"/>
                  </a:lnTo>
                  <a:lnTo>
                    <a:pt x="2837259" y="4016372"/>
                  </a:lnTo>
                  <a:lnTo>
                    <a:pt x="2802574" y="4045323"/>
                  </a:lnTo>
                  <a:lnTo>
                    <a:pt x="2765335" y="4071092"/>
                  </a:lnTo>
                  <a:lnTo>
                    <a:pt x="2725752" y="4093471"/>
                  </a:lnTo>
                  <a:lnTo>
                    <a:pt x="2684034" y="4112250"/>
                  </a:lnTo>
                  <a:lnTo>
                    <a:pt x="2640389" y="4127220"/>
                  </a:lnTo>
                  <a:lnTo>
                    <a:pt x="2595029" y="4138172"/>
                  </a:lnTo>
                  <a:lnTo>
                    <a:pt x="2548161" y="4144896"/>
                  </a:lnTo>
                  <a:lnTo>
                    <a:pt x="2499995" y="4147185"/>
                  </a:lnTo>
                  <a:lnTo>
                    <a:pt x="499998" y="4147185"/>
                  </a:lnTo>
                  <a:lnTo>
                    <a:pt x="451852" y="4144896"/>
                  </a:lnTo>
                  <a:lnTo>
                    <a:pt x="404999" y="4138172"/>
                  </a:lnTo>
                  <a:lnTo>
                    <a:pt x="359649" y="4127220"/>
                  </a:lnTo>
                  <a:lnTo>
                    <a:pt x="316012" y="4112250"/>
                  </a:lnTo>
                  <a:lnTo>
                    <a:pt x="274297" y="4093471"/>
                  </a:lnTo>
                  <a:lnTo>
                    <a:pt x="234715" y="4071092"/>
                  </a:lnTo>
                  <a:lnTo>
                    <a:pt x="197474" y="4045323"/>
                  </a:lnTo>
                  <a:lnTo>
                    <a:pt x="162785" y="4016372"/>
                  </a:lnTo>
                  <a:lnTo>
                    <a:pt x="130856" y="3984450"/>
                  </a:lnTo>
                  <a:lnTo>
                    <a:pt x="101899" y="3949765"/>
                  </a:lnTo>
                  <a:lnTo>
                    <a:pt x="76123" y="3912526"/>
                  </a:lnTo>
                  <a:lnTo>
                    <a:pt x="53737" y="3872943"/>
                  </a:lnTo>
                  <a:lnTo>
                    <a:pt x="34950" y="3831225"/>
                  </a:lnTo>
                  <a:lnTo>
                    <a:pt x="19974" y="3787580"/>
                  </a:lnTo>
                  <a:lnTo>
                    <a:pt x="9017" y="3742220"/>
                  </a:lnTo>
                  <a:lnTo>
                    <a:pt x="2289" y="3695352"/>
                  </a:lnTo>
                  <a:lnTo>
                    <a:pt x="0" y="3647186"/>
                  </a:lnTo>
                  <a:lnTo>
                    <a:pt x="0" y="499999"/>
                  </a:lnTo>
                  <a:close/>
                </a:path>
              </a:pathLst>
            </a:custGeom>
            <a:ln w="12700">
              <a:solidFill>
                <a:srgbClr val="005EA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6203" y="1229486"/>
              <a:ext cx="2999994" cy="41125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26203" y="1229486"/>
              <a:ext cx="3000375" cy="4147820"/>
            </a:xfrm>
            <a:custGeom>
              <a:avLst/>
              <a:gdLst/>
              <a:ahLst/>
              <a:cxnLst/>
              <a:rect l="l" t="t" r="r" b="b"/>
              <a:pathLst>
                <a:path w="3000375" h="4147820">
                  <a:moveTo>
                    <a:pt x="0" y="299974"/>
                  </a:moveTo>
                  <a:lnTo>
                    <a:pt x="3924" y="251331"/>
                  </a:lnTo>
                  <a:lnTo>
                    <a:pt x="15286" y="205183"/>
                  </a:lnTo>
                  <a:lnTo>
                    <a:pt x="33470" y="162146"/>
                  </a:lnTo>
                  <a:lnTo>
                    <a:pt x="57859" y="122840"/>
                  </a:lnTo>
                  <a:lnTo>
                    <a:pt x="87836" y="87884"/>
                  </a:lnTo>
                  <a:lnTo>
                    <a:pt x="122785" y="57895"/>
                  </a:lnTo>
                  <a:lnTo>
                    <a:pt x="162090" y="33494"/>
                  </a:lnTo>
                  <a:lnTo>
                    <a:pt x="205134" y="15298"/>
                  </a:lnTo>
                  <a:lnTo>
                    <a:pt x="251301" y="3927"/>
                  </a:lnTo>
                  <a:lnTo>
                    <a:pt x="299974" y="0"/>
                  </a:lnTo>
                  <a:lnTo>
                    <a:pt x="2700020" y="0"/>
                  </a:lnTo>
                  <a:lnTo>
                    <a:pt x="2748662" y="3927"/>
                  </a:lnTo>
                  <a:lnTo>
                    <a:pt x="2794810" y="15298"/>
                  </a:lnTo>
                  <a:lnTo>
                    <a:pt x="2837847" y="33494"/>
                  </a:lnTo>
                  <a:lnTo>
                    <a:pt x="2877153" y="57895"/>
                  </a:lnTo>
                  <a:lnTo>
                    <a:pt x="2912110" y="87884"/>
                  </a:lnTo>
                  <a:lnTo>
                    <a:pt x="2942098" y="122840"/>
                  </a:lnTo>
                  <a:lnTo>
                    <a:pt x="2966499" y="162146"/>
                  </a:lnTo>
                  <a:lnTo>
                    <a:pt x="2984695" y="205183"/>
                  </a:lnTo>
                  <a:lnTo>
                    <a:pt x="2996066" y="251331"/>
                  </a:lnTo>
                  <a:lnTo>
                    <a:pt x="2999994" y="299974"/>
                  </a:lnTo>
                  <a:lnTo>
                    <a:pt x="2999994" y="3847338"/>
                  </a:lnTo>
                  <a:lnTo>
                    <a:pt x="2996066" y="3895980"/>
                  </a:lnTo>
                  <a:lnTo>
                    <a:pt x="2984695" y="3942128"/>
                  </a:lnTo>
                  <a:lnTo>
                    <a:pt x="2966499" y="3985165"/>
                  </a:lnTo>
                  <a:lnTo>
                    <a:pt x="2942098" y="4024471"/>
                  </a:lnTo>
                  <a:lnTo>
                    <a:pt x="2912109" y="4059428"/>
                  </a:lnTo>
                  <a:lnTo>
                    <a:pt x="2877153" y="4089416"/>
                  </a:lnTo>
                  <a:lnTo>
                    <a:pt x="2837847" y="4113817"/>
                  </a:lnTo>
                  <a:lnTo>
                    <a:pt x="2794810" y="4132013"/>
                  </a:lnTo>
                  <a:lnTo>
                    <a:pt x="2748662" y="4143384"/>
                  </a:lnTo>
                  <a:lnTo>
                    <a:pt x="2700020" y="4147312"/>
                  </a:lnTo>
                  <a:lnTo>
                    <a:pt x="299974" y="4147312"/>
                  </a:lnTo>
                  <a:lnTo>
                    <a:pt x="251301" y="4143384"/>
                  </a:lnTo>
                  <a:lnTo>
                    <a:pt x="205134" y="4132013"/>
                  </a:lnTo>
                  <a:lnTo>
                    <a:pt x="162090" y="4113817"/>
                  </a:lnTo>
                  <a:lnTo>
                    <a:pt x="122785" y="4089416"/>
                  </a:lnTo>
                  <a:lnTo>
                    <a:pt x="87836" y="4059428"/>
                  </a:lnTo>
                  <a:lnTo>
                    <a:pt x="57859" y="4024471"/>
                  </a:lnTo>
                  <a:lnTo>
                    <a:pt x="33470" y="3985165"/>
                  </a:lnTo>
                  <a:lnTo>
                    <a:pt x="15286" y="3942128"/>
                  </a:lnTo>
                  <a:lnTo>
                    <a:pt x="3924" y="3895980"/>
                  </a:lnTo>
                  <a:lnTo>
                    <a:pt x="0" y="3847338"/>
                  </a:lnTo>
                  <a:lnTo>
                    <a:pt x="0" y="299974"/>
                  </a:lnTo>
                  <a:close/>
                </a:path>
              </a:pathLst>
            </a:custGeom>
            <a:ln w="12700">
              <a:solidFill>
                <a:srgbClr val="2F6B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760727" y="5507735"/>
            <a:ext cx="2175510" cy="440690"/>
            <a:chOff x="1760727" y="5507735"/>
            <a:chExt cx="2175510" cy="440690"/>
          </a:xfrm>
        </p:grpSpPr>
        <p:sp>
          <p:nvSpPr>
            <p:cNvPr id="23" name="object 23"/>
            <p:cNvSpPr/>
            <p:nvPr/>
          </p:nvSpPr>
          <p:spPr>
            <a:xfrm>
              <a:off x="1827783" y="5687987"/>
              <a:ext cx="1960245" cy="13970"/>
            </a:xfrm>
            <a:custGeom>
              <a:avLst/>
              <a:gdLst/>
              <a:ahLst/>
              <a:cxnLst/>
              <a:rect l="l" t="t" r="r" b="b"/>
              <a:pathLst>
                <a:path w="1960245" h="13970">
                  <a:moveTo>
                    <a:pt x="19598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959864" y="13716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8164" y="5507735"/>
              <a:ext cx="2089912" cy="2270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1108" y="5721095"/>
              <a:ext cx="2174874" cy="2270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60727" y="5901347"/>
              <a:ext cx="2094230" cy="13970"/>
            </a:xfrm>
            <a:custGeom>
              <a:avLst/>
              <a:gdLst/>
              <a:ahLst/>
              <a:cxnLst/>
              <a:rect l="l" t="t" r="r" b="b"/>
              <a:pathLst>
                <a:path w="2094229" h="13970">
                  <a:moveTo>
                    <a:pt x="2093976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093976" y="13715"/>
                  </a:lnTo>
                  <a:lnTo>
                    <a:pt x="209397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82" y="243281"/>
            <a:ext cx="7762875" cy="808355"/>
            <a:chOff x="354482" y="243281"/>
            <a:chExt cx="7762875" cy="808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" y="243281"/>
              <a:ext cx="2897505" cy="4376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561" y="243281"/>
              <a:ext cx="316991" cy="437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058" y="243281"/>
              <a:ext cx="4858893" cy="437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482" y="613918"/>
              <a:ext cx="6037580" cy="4373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5496" y="6381292"/>
            <a:ext cx="214883" cy="16154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6430" y="1223136"/>
            <a:ext cx="8039734" cy="4163695"/>
            <a:chOff x="546430" y="1223136"/>
            <a:chExt cx="8039734" cy="4163695"/>
          </a:xfrm>
        </p:grpSpPr>
        <p:sp>
          <p:nvSpPr>
            <p:cNvPr id="9" name="object 9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7843824" y="0"/>
                  </a:moveTo>
                  <a:lnTo>
                    <a:pt x="183197" y="0"/>
                  </a:lnTo>
                  <a:lnTo>
                    <a:pt x="134495" y="6536"/>
                  </a:lnTo>
                  <a:lnTo>
                    <a:pt x="90732" y="24986"/>
                  </a:lnTo>
                  <a:lnTo>
                    <a:pt x="53655" y="53609"/>
                  </a:lnTo>
                  <a:lnTo>
                    <a:pt x="25011" y="90668"/>
                  </a:lnTo>
                  <a:lnTo>
                    <a:pt x="6543" y="134423"/>
                  </a:lnTo>
                  <a:lnTo>
                    <a:pt x="0" y="183134"/>
                  </a:lnTo>
                  <a:lnTo>
                    <a:pt x="0" y="1648714"/>
                  </a:lnTo>
                  <a:lnTo>
                    <a:pt x="6543" y="1697380"/>
                  </a:lnTo>
                  <a:lnTo>
                    <a:pt x="25011" y="1741122"/>
                  </a:lnTo>
                  <a:lnTo>
                    <a:pt x="53655" y="1778190"/>
                  </a:lnTo>
                  <a:lnTo>
                    <a:pt x="90732" y="1806833"/>
                  </a:lnTo>
                  <a:lnTo>
                    <a:pt x="134495" y="1825302"/>
                  </a:lnTo>
                  <a:lnTo>
                    <a:pt x="183197" y="1831848"/>
                  </a:lnTo>
                  <a:lnTo>
                    <a:pt x="7843824" y="1831848"/>
                  </a:lnTo>
                  <a:lnTo>
                    <a:pt x="7892535" y="1825302"/>
                  </a:lnTo>
                  <a:lnTo>
                    <a:pt x="7936290" y="1806833"/>
                  </a:lnTo>
                  <a:lnTo>
                    <a:pt x="7973348" y="1778190"/>
                  </a:lnTo>
                  <a:lnTo>
                    <a:pt x="8001972" y="1741122"/>
                  </a:lnTo>
                  <a:lnTo>
                    <a:pt x="8020422" y="1697380"/>
                  </a:lnTo>
                  <a:lnTo>
                    <a:pt x="8026958" y="1648714"/>
                  </a:lnTo>
                  <a:lnTo>
                    <a:pt x="8026958" y="183134"/>
                  </a:lnTo>
                  <a:lnTo>
                    <a:pt x="8020422" y="134423"/>
                  </a:lnTo>
                  <a:lnTo>
                    <a:pt x="8001972" y="90668"/>
                  </a:lnTo>
                  <a:lnTo>
                    <a:pt x="7973348" y="53609"/>
                  </a:lnTo>
                  <a:lnTo>
                    <a:pt x="7936290" y="24986"/>
                  </a:lnTo>
                  <a:lnTo>
                    <a:pt x="7892535" y="6536"/>
                  </a:lnTo>
                  <a:lnTo>
                    <a:pt x="7843824" y="0"/>
                  </a:lnTo>
                  <a:close/>
                </a:path>
              </a:pathLst>
            </a:custGeom>
            <a:solidFill>
              <a:srgbClr val="D2E0F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2780" y="1597151"/>
              <a:ext cx="8027034" cy="1831975"/>
            </a:xfrm>
            <a:custGeom>
              <a:avLst/>
              <a:gdLst/>
              <a:ahLst/>
              <a:cxnLst/>
              <a:rect l="l" t="t" r="r" b="b"/>
              <a:pathLst>
                <a:path w="8027034" h="1831975">
                  <a:moveTo>
                    <a:pt x="0" y="183134"/>
                  </a:moveTo>
                  <a:lnTo>
                    <a:pt x="6543" y="134423"/>
                  </a:lnTo>
                  <a:lnTo>
                    <a:pt x="25011" y="90668"/>
                  </a:lnTo>
                  <a:lnTo>
                    <a:pt x="53655" y="53609"/>
                  </a:lnTo>
                  <a:lnTo>
                    <a:pt x="90732" y="24986"/>
                  </a:lnTo>
                  <a:lnTo>
                    <a:pt x="134495" y="6536"/>
                  </a:lnTo>
                  <a:lnTo>
                    <a:pt x="183197" y="0"/>
                  </a:lnTo>
                  <a:lnTo>
                    <a:pt x="7843824" y="0"/>
                  </a:lnTo>
                  <a:lnTo>
                    <a:pt x="7892535" y="6536"/>
                  </a:lnTo>
                  <a:lnTo>
                    <a:pt x="7936290" y="24986"/>
                  </a:lnTo>
                  <a:lnTo>
                    <a:pt x="7973348" y="53609"/>
                  </a:lnTo>
                  <a:lnTo>
                    <a:pt x="8001972" y="90668"/>
                  </a:lnTo>
                  <a:lnTo>
                    <a:pt x="8020422" y="134423"/>
                  </a:lnTo>
                  <a:lnTo>
                    <a:pt x="8026958" y="183134"/>
                  </a:lnTo>
                  <a:lnTo>
                    <a:pt x="8026958" y="1648714"/>
                  </a:lnTo>
                  <a:lnTo>
                    <a:pt x="8020422" y="1697380"/>
                  </a:lnTo>
                  <a:lnTo>
                    <a:pt x="8001972" y="1741122"/>
                  </a:lnTo>
                  <a:lnTo>
                    <a:pt x="7973348" y="1778190"/>
                  </a:lnTo>
                  <a:lnTo>
                    <a:pt x="7936290" y="1806833"/>
                  </a:lnTo>
                  <a:lnTo>
                    <a:pt x="7892535" y="1825302"/>
                  </a:lnTo>
                  <a:lnTo>
                    <a:pt x="7843824" y="1831848"/>
                  </a:lnTo>
                  <a:lnTo>
                    <a:pt x="183197" y="1831848"/>
                  </a:lnTo>
                  <a:lnTo>
                    <a:pt x="134495" y="1825302"/>
                  </a:lnTo>
                  <a:lnTo>
                    <a:pt x="90732" y="1806833"/>
                  </a:lnTo>
                  <a:lnTo>
                    <a:pt x="53655" y="1778190"/>
                  </a:lnTo>
                  <a:lnTo>
                    <a:pt x="25011" y="1741122"/>
                  </a:lnTo>
                  <a:lnTo>
                    <a:pt x="6543" y="1697380"/>
                  </a:lnTo>
                  <a:lnTo>
                    <a:pt x="0" y="1648714"/>
                  </a:lnTo>
                  <a:lnTo>
                    <a:pt x="0" y="18313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6203" y="1229486"/>
              <a:ext cx="2999994" cy="41125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26203" y="1229486"/>
              <a:ext cx="3000375" cy="4147820"/>
            </a:xfrm>
            <a:custGeom>
              <a:avLst/>
              <a:gdLst/>
              <a:ahLst/>
              <a:cxnLst/>
              <a:rect l="l" t="t" r="r" b="b"/>
              <a:pathLst>
                <a:path w="3000375" h="4147820">
                  <a:moveTo>
                    <a:pt x="0" y="299974"/>
                  </a:moveTo>
                  <a:lnTo>
                    <a:pt x="3924" y="251331"/>
                  </a:lnTo>
                  <a:lnTo>
                    <a:pt x="15286" y="205183"/>
                  </a:lnTo>
                  <a:lnTo>
                    <a:pt x="33470" y="162146"/>
                  </a:lnTo>
                  <a:lnTo>
                    <a:pt x="57859" y="122840"/>
                  </a:lnTo>
                  <a:lnTo>
                    <a:pt x="87836" y="87884"/>
                  </a:lnTo>
                  <a:lnTo>
                    <a:pt x="122785" y="57895"/>
                  </a:lnTo>
                  <a:lnTo>
                    <a:pt x="162090" y="33494"/>
                  </a:lnTo>
                  <a:lnTo>
                    <a:pt x="205134" y="15298"/>
                  </a:lnTo>
                  <a:lnTo>
                    <a:pt x="251301" y="3927"/>
                  </a:lnTo>
                  <a:lnTo>
                    <a:pt x="299974" y="0"/>
                  </a:lnTo>
                  <a:lnTo>
                    <a:pt x="2700020" y="0"/>
                  </a:lnTo>
                  <a:lnTo>
                    <a:pt x="2748662" y="3927"/>
                  </a:lnTo>
                  <a:lnTo>
                    <a:pt x="2794810" y="15298"/>
                  </a:lnTo>
                  <a:lnTo>
                    <a:pt x="2837847" y="33494"/>
                  </a:lnTo>
                  <a:lnTo>
                    <a:pt x="2877153" y="57895"/>
                  </a:lnTo>
                  <a:lnTo>
                    <a:pt x="2912110" y="87884"/>
                  </a:lnTo>
                  <a:lnTo>
                    <a:pt x="2942098" y="122840"/>
                  </a:lnTo>
                  <a:lnTo>
                    <a:pt x="2966499" y="162146"/>
                  </a:lnTo>
                  <a:lnTo>
                    <a:pt x="2984695" y="205183"/>
                  </a:lnTo>
                  <a:lnTo>
                    <a:pt x="2996066" y="251331"/>
                  </a:lnTo>
                  <a:lnTo>
                    <a:pt x="2999994" y="299974"/>
                  </a:lnTo>
                  <a:lnTo>
                    <a:pt x="2999994" y="3847338"/>
                  </a:lnTo>
                  <a:lnTo>
                    <a:pt x="2996066" y="3895980"/>
                  </a:lnTo>
                  <a:lnTo>
                    <a:pt x="2984695" y="3942128"/>
                  </a:lnTo>
                  <a:lnTo>
                    <a:pt x="2966499" y="3985165"/>
                  </a:lnTo>
                  <a:lnTo>
                    <a:pt x="2942098" y="4024471"/>
                  </a:lnTo>
                  <a:lnTo>
                    <a:pt x="2912109" y="4059428"/>
                  </a:lnTo>
                  <a:lnTo>
                    <a:pt x="2877153" y="4089416"/>
                  </a:lnTo>
                  <a:lnTo>
                    <a:pt x="2837847" y="4113817"/>
                  </a:lnTo>
                  <a:lnTo>
                    <a:pt x="2794810" y="4132013"/>
                  </a:lnTo>
                  <a:lnTo>
                    <a:pt x="2748662" y="4143384"/>
                  </a:lnTo>
                  <a:lnTo>
                    <a:pt x="2700020" y="4147312"/>
                  </a:lnTo>
                  <a:lnTo>
                    <a:pt x="299974" y="4147312"/>
                  </a:lnTo>
                  <a:lnTo>
                    <a:pt x="251301" y="4143384"/>
                  </a:lnTo>
                  <a:lnTo>
                    <a:pt x="205134" y="4132013"/>
                  </a:lnTo>
                  <a:lnTo>
                    <a:pt x="162090" y="4113817"/>
                  </a:lnTo>
                  <a:lnTo>
                    <a:pt x="122785" y="4089416"/>
                  </a:lnTo>
                  <a:lnTo>
                    <a:pt x="87836" y="4059428"/>
                  </a:lnTo>
                  <a:lnTo>
                    <a:pt x="57859" y="4024471"/>
                  </a:lnTo>
                  <a:lnTo>
                    <a:pt x="33470" y="3985165"/>
                  </a:lnTo>
                  <a:lnTo>
                    <a:pt x="15286" y="3942128"/>
                  </a:lnTo>
                  <a:lnTo>
                    <a:pt x="3924" y="3895980"/>
                  </a:lnTo>
                  <a:lnTo>
                    <a:pt x="0" y="3847338"/>
                  </a:lnTo>
                  <a:lnTo>
                    <a:pt x="0" y="299974"/>
                  </a:lnTo>
                  <a:close/>
                </a:path>
              </a:pathLst>
            </a:custGeom>
            <a:ln w="12700">
              <a:solidFill>
                <a:srgbClr val="2F6B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540" y="1232915"/>
              <a:ext cx="2999994" cy="41471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2540" y="1232915"/>
              <a:ext cx="3000375" cy="4147185"/>
            </a:xfrm>
            <a:custGeom>
              <a:avLst/>
              <a:gdLst/>
              <a:ahLst/>
              <a:cxnLst/>
              <a:rect l="l" t="t" r="r" b="b"/>
              <a:pathLst>
                <a:path w="3000375" h="4147185">
                  <a:moveTo>
                    <a:pt x="0" y="499999"/>
                  </a:moveTo>
                  <a:lnTo>
                    <a:pt x="2289" y="451852"/>
                  </a:lnTo>
                  <a:lnTo>
                    <a:pt x="9017" y="404999"/>
                  </a:lnTo>
                  <a:lnTo>
                    <a:pt x="19974" y="359649"/>
                  </a:lnTo>
                  <a:lnTo>
                    <a:pt x="34950" y="316012"/>
                  </a:lnTo>
                  <a:lnTo>
                    <a:pt x="53737" y="274297"/>
                  </a:lnTo>
                  <a:lnTo>
                    <a:pt x="76123" y="234715"/>
                  </a:lnTo>
                  <a:lnTo>
                    <a:pt x="101899" y="197474"/>
                  </a:lnTo>
                  <a:lnTo>
                    <a:pt x="130856" y="162785"/>
                  </a:lnTo>
                  <a:lnTo>
                    <a:pt x="162785" y="130856"/>
                  </a:lnTo>
                  <a:lnTo>
                    <a:pt x="197474" y="101899"/>
                  </a:lnTo>
                  <a:lnTo>
                    <a:pt x="234715" y="76123"/>
                  </a:lnTo>
                  <a:lnTo>
                    <a:pt x="274297" y="53737"/>
                  </a:lnTo>
                  <a:lnTo>
                    <a:pt x="316012" y="34950"/>
                  </a:lnTo>
                  <a:lnTo>
                    <a:pt x="359649" y="19974"/>
                  </a:lnTo>
                  <a:lnTo>
                    <a:pt x="404999" y="9017"/>
                  </a:lnTo>
                  <a:lnTo>
                    <a:pt x="451852" y="2289"/>
                  </a:lnTo>
                  <a:lnTo>
                    <a:pt x="499998" y="0"/>
                  </a:lnTo>
                  <a:lnTo>
                    <a:pt x="2499995" y="0"/>
                  </a:lnTo>
                  <a:lnTo>
                    <a:pt x="2548161" y="2289"/>
                  </a:lnTo>
                  <a:lnTo>
                    <a:pt x="2595029" y="9017"/>
                  </a:lnTo>
                  <a:lnTo>
                    <a:pt x="2640389" y="19974"/>
                  </a:lnTo>
                  <a:lnTo>
                    <a:pt x="2684034" y="34950"/>
                  </a:lnTo>
                  <a:lnTo>
                    <a:pt x="2725752" y="53737"/>
                  </a:lnTo>
                  <a:lnTo>
                    <a:pt x="2765335" y="76123"/>
                  </a:lnTo>
                  <a:lnTo>
                    <a:pt x="2802574" y="101899"/>
                  </a:lnTo>
                  <a:lnTo>
                    <a:pt x="2837259" y="130856"/>
                  </a:lnTo>
                  <a:lnTo>
                    <a:pt x="2869181" y="162785"/>
                  </a:lnTo>
                  <a:lnTo>
                    <a:pt x="2898132" y="197474"/>
                  </a:lnTo>
                  <a:lnTo>
                    <a:pt x="2923901" y="234715"/>
                  </a:lnTo>
                  <a:lnTo>
                    <a:pt x="2946280" y="274297"/>
                  </a:lnTo>
                  <a:lnTo>
                    <a:pt x="2965059" y="316012"/>
                  </a:lnTo>
                  <a:lnTo>
                    <a:pt x="2980029" y="359649"/>
                  </a:lnTo>
                  <a:lnTo>
                    <a:pt x="2990981" y="404999"/>
                  </a:lnTo>
                  <a:lnTo>
                    <a:pt x="2997705" y="451852"/>
                  </a:lnTo>
                  <a:lnTo>
                    <a:pt x="2999994" y="499999"/>
                  </a:lnTo>
                  <a:lnTo>
                    <a:pt x="2999994" y="3647186"/>
                  </a:lnTo>
                  <a:lnTo>
                    <a:pt x="2997705" y="3695352"/>
                  </a:lnTo>
                  <a:lnTo>
                    <a:pt x="2990981" y="3742220"/>
                  </a:lnTo>
                  <a:lnTo>
                    <a:pt x="2980029" y="3787580"/>
                  </a:lnTo>
                  <a:lnTo>
                    <a:pt x="2965059" y="3831225"/>
                  </a:lnTo>
                  <a:lnTo>
                    <a:pt x="2946280" y="3872943"/>
                  </a:lnTo>
                  <a:lnTo>
                    <a:pt x="2923901" y="3912526"/>
                  </a:lnTo>
                  <a:lnTo>
                    <a:pt x="2898132" y="3949765"/>
                  </a:lnTo>
                  <a:lnTo>
                    <a:pt x="2869181" y="3984450"/>
                  </a:lnTo>
                  <a:lnTo>
                    <a:pt x="2837259" y="4016372"/>
                  </a:lnTo>
                  <a:lnTo>
                    <a:pt x="2802574" y="4045323"/>
                  </a:lnTo>
                  <a:lnTo>
                    <a:pt x="2765335" y="4071092"/>
                  </a:lnTo>
                  <a:lnTo>
                    <a:pt x="2725752" y="4093471"/>
                  </a:lnTo>
                  <a:lnTo>
                    <a:pt x="2684034" y="4112250"/>
                  </a:lnTo>
                  <a:lnTo>
                    <a:pt x="2640389" y="4127220"/>
                  </a:lnTo>
                  <a:lnTo>
                    <a:pt x="2595029" y="4138172"/>
                  </a:lnTo>
                  <a:lnTo>
                    <a:pt x="2548161" y="4144896"/>
                  </a:lnTo>
                  <a:lnTo>
                    <a:pt x="2499995" y="4147185"/>
                  </a:lnTo>
                  <a:lnTo>
                    <a:pt x="499998" y="4147185"/>
                  </a:lnTo>
                  <a:lnTo>
                    <a:pt x="451852" y="4144896"/>
                  </a:lnTo>
                  <a:lnTo>
                    <a:pt x="404999" y="4138172"/>
                  </a:lnTo>
                  <a:lnTo>
                    <a:pt x="359649" y="4127220"/>
                  </a:lnTo>
                  <a:lnTo>
                    <a:pt x="316012" y="4112250"/>
                  </a:lnTo>
                  <a:lnTo>
                    <a:pt x="274297" y="4093471"/>
                  </a:lnTo>
                  <a:lnTo>
                    <a:pt x="234715" y="4071092"/>
                  </a:lnTo>
                  <a:lnTo>
                    <a:pt x="197474" y="4045323"/>
                  </a:lnTo>
                  <a:lnTo>
                    <a:pt x="162785" y="4016372"/>
                  </a:lnTo>
                  <a:lnTo>
                    <a:pt x="130856" y="3984450"/>
                  </a:lnTo>
                  <a:lnTo>
                    <a:pt x="101899" y="3949765"/>
                  </a:lnTo>
                  <a:lnTo>
                    <a:pt x="76123" y="3912526"/>
                  </a:lnTo>
                  <a:lnTo>
                    <a:pt x="53737" y="3872943"/>
                  </a:lnTo>
                  <a:lnTo>
                    <a:pt x="34950" y="3831225"/>
                  </a:lnTo>
                  <a:lnTo>
                    <a:pt x="19974" y="3787580"/>
                  </a:lnTo>
                  <a:lnTo>
                    <a:pt x="9017" y="3742220"/>
                  </a:lnTo>
                  <a:lnTo>
                    <a:pt x="2289" y="3695352"/>
                  </a:lnTo>
                  <a:lnTo>
                    <a:pt x="0" y="3647186"/>
                  </a:lnTo>
                  <a:lnTo>
                    <a:pt x="0" y="499999"/>
                  </a:lnTo>
                  <a:close/>
                </a:path>
              </a:pathLst>
            </a:custGeom>
            <a:ln w="12700">
              <a:solidFill>
                <a:srgbClr val="005EA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286628" y="5607100"/>
            <a:ext cx="2556510" cy="440690"/>
            <a:chOff x="5286628" y="5607100"/>
            <a:chExt cx="2556510" cy="440690"/>
          </a:xfrm>
        </p:grpSpPr>
        <p:sp>
          <p:nvSpPr>
            <p:cNvPr id="16" name="object 16"/>
            <p:cNvSpPr/>
            <p:nvPr/>
          </p:nvSpPr>
          <p:spPr>
            <a:xfrm>
              <a:off x="5286628" y="5787186"/>
              <a:ext cx="2423160" cy="13970"/>
            </a:xfrm>
            <a:custGeom>
              <a:avLst/>
              <a:gdLst/>
              <a:ahLst/>
              <a:cxnLst/>
              <a:rect l="l" t="t" r="r" b="b"/>
              <a:pathLst>
                <a:path w="2423159" h="13970">
                  <a:moveTo>
                    <a:pt x="242316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423160" y="13716"/>
                  </a:lnTo>
                  <a:lnTo>
                    <a:pt x="242316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7390" y="5607100"/>
              <a:ext cx="2555747" cy="227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5030" y="5820460"/>
              <a:ext cx="2177415" cy="2270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54268" y="6000546"/>
              <a:ext cx="2086610" cy="13970"/>
            </a:xfrm>
            <a:custGeom>
              <a:avLst/>
              <a:gdLst/>
              <a:ahLst/>
              <a:cxnLst/>
              <a:rect l="l" t="t" r="r" b="b"/>
              <a:pathLst>
                <a:path w="2086609" h="13970">
                  <a:moveTo>
                    <a:pt x="2086355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086355" y="13716"/>
                  </a:lnTo>
                  <a:lnTo>
                    <a:pt x="208635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451355" y="5507735"/>
            <a:ext cx="2832735" cy="227329"/>
            <a:chOff x="1451355" y="5507735"/>
            <a:chExt cx="2832735" cy="227329"/>
          </a:xfrm>
        </p:grpSpPr>
        <p:sp>
          <p:nvSpPr>
            <p:cNvPr id="21" name="object 21"/>
            <p:cNvSpPr/>
            <p:nvPr/>
          </p:nvSpPr>
          <p:spPr>
            <a:xfrm>
              <a:off x="1451355" y="5687987"/>
              <a:ext cx="2712720" cy="13970"/>
            </a:xfrm>
            <a:custGeom>
              <a:avLst/>
              <a:gdLst/>
              <a:ahLst/>
              <a:cxnLst/>
              <a:rect l="l" t="t" r="r" b="b"/>
              <a:pathLst>
                <a:path w="2712720" h="13970">
                  <a:moveTo>
                    <a:pt x="271272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712720" y="13716"/>
                  </a:lnTo>
                  <a:lnTo>
                    <a:pt x="2712720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1482" y="5507735"/>
              <a:ext cx="2448560" cy="2270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2126" y="5507735"/>
              <a:ext cx="167639" cy="2270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5945" y="5507735"/>
              <a:ext cx="398145" cy="22707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39747" y="5721096"/>
            <a:ext cx="2673350" cy="440690"/>
            <a:chOff x="1539747" y="5721096"/>
            <a:chExt cx="2673350" cy="440690"/>
          </a:xfrm>
        </p:grpSpPr>
        <p:sp>
          <p:nvSpPr>
            <p:cNvPr id="26" name="object 26"/>
            <p:cNvSpPr/>
            <p:nvPr/>
          </p:nvSpPr>
          <p:spPr>
            <a:xfrm>
              <a:off x="1539747" y="5901347"/>
              <a:ext cx="2536190" cy="13970"/>
            </a:xfrm>
            <a:custGeom>
              <a:avLst/>
              <a:gdLst/>
              <a:ahLst/>
              <a:cxnLst/>
              <a:rect l="l" t="t" r="r" b="b"/>
              <a:pathLst>
                <a:path w="2536190" h="13970">
                  <a:moveTo>
                    <a:pt x="2535936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535936" y="13715"/>
                  </a:lnTo>
                  <a:lnTo>
                    <a:pt x="253593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0128" y="5721096"/>
              <a:ext cx="2672588" cy="2270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5176" y="5934456"/>
              <a:ext cx="1098943" cy="2270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04795" y="6114707"/>
              <a:ext cx="1007744" cy="13970"/>
            </a:xfrm>
            <a:custGeom>
              <a:avLst/>
              <a:gdLst/>
              <a:ahLst/>
              <a:cxnLst/>
              <a:rect l="l" t="t" r="r" b="b"/>
              <a:pathLst>
                <a:path w="1007745" h="13970">
                  <a:moveTo>
                    <a:pt x="100736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1007364" y="13715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1127" y="6195221"/>
            <a:ext cx="1619613" cy="3848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5496" y="6381292"/>
            <a:ext cx="210311" cy="161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9458" y="1189989"/>
            <a:ext cx="1404874" cy="2682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86758" y="1518361"/>
            <a:ext cx="99695" cy="2130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5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5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50" spc="-50">
                <a:solidFill>
                  <a:srgbClr val="0082DE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28058" y="1555445"/>
            <a:ext cx="3947795" cy="781050"/>
            <a:chOff x="4528058" y="1555445"/>
            <a:chExt cx="3947795" cy="7810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8058" y="1555445"/>
              <a:ext cx="3303905" cy="268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8058" y="1807463"/>
              <a:ext cx="3947414" cy="268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058" y="2068067"/>
              <a:ext cx="408432" cy="2682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1626" y="2068067"/>
              <a:ext cx="3099816" cy="26822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8058" y="2424683"/>
            <a:ext cx="3771138" cy="2682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528058" y="2790444"/>
            <a:ext cx="3291840" cy="520065"/>
            <a:chOff x="4528058" y="2790444"/>
            <a:chExt cx="3291840" cy="52006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8058" y="2790444"/>
              <a:ext cx="3291332" cy="2682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28058" y="3041599"/>
              <a:ext cx="668527" cy="2685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9850" y="3041599"/>
              <a:ext cx="1093343" cy="26852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528058" y="3407917"/>
            <a:ext cx="4088129" cy="771525"/>
            <a:chOff x="4528058" y="3407917"/>
            <a:chExt cx="4088129" cy="77152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28058" y="3407917"/>
              <a:ext cx="3636517" cy="2682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8058" y="3659377"/>
              <a:ext cx="4088130" cy="2682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28058" y="3910837"/>
              <a:ext cx="1306322" cy="268224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299458" y="4276597"/>
            <a:ext cx="4596765" cy="1824989"/>
            <a:chOff x="4299458" y="4276597"/>
            <a:chExt cx="4596765" cy="1824989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99458" y="4276597"/>
              <a:ext cx="4596384" cy="2682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99458" y="4527753"/>
              <a:ext cx="2194052" cy="268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44107" y="4527753"/>
              <a:ext cx="1998980" cy="268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99458" y="4779898"/>
              <a:ext cx="4164330" cy="2682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99458" y="5031358"/>
              <a:ext cx="2546349" cy="2682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88531" y="5031358"/>
              <a:ext cx="1605406" cy="2682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99458" y="5282818"/>
              <a:ext cx="3973067" cy="2682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99458" y="5535777"/>
              <a:ext cx="4355719" cy="2910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99458" y="5810097"/>
              <a:ext cx="4399153" cy="291084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6804" y="402336"/>
            <a:ext cx="3713226" cy="518160"/>
          </a:xfrm>
          <a:prstGeom prst="rect">
            <a:avLst/>
          </a:prstGeom>
        </p:spPr>
      </p:pic>
      <p:pic>
        <p:nvPicPr>
          <p:cNvPr id="31" name="object 31" descr="Close-up of several hands with palms facing down pointing towards center, overlapping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5198" y="1189939"/>
            <a:ext cx="3605149" cy="46228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323201" y="6220764"/>
            <a:ext cx="1118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0">
                <a:solidFill>
                  <a:srgbClr val="858585"/>
                </a:solidFill>
                <a:latin typeface="Arial"/>
                <a:cs typeface="Arial"/>
              </a:rPr>
              <a:t>mathematica.org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607819" y="2166239"/>
            <a:ext cx="6332855" cy="1316990"/>
            <a:chOff x="1607819" y="2166239"/>
            <a:chExt cx="6332855" cy="13169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19" y="2166239"/>
              <a:ext cx="6332601" cy="713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494" y="2769438"/>
              <a:ext cx="4049776" cy="713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985" y="1223263"/>
            <a:ext cx="2997695" cy="24593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6694" y="5739384"/>
            <a:ext cx="6146800" cy="170815"/>
            <a:chOff x="526694" y="5739384"/>
            <a:chExt cx="6146800" cy="170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94" y="5739384"/>
              <a:ext cx="541782" cy="170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278" y="5739384"/>
              <a:ext cx="589788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9941" y="5739384"/>
              <a:ext cx="373075" cy="1706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0836" y="5739384"/>
              <a:ext cx="4802251" cy="1706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0710" y="5875312"/>
              <a:ext cx="4738370" cy="9525"/>
            </a:xfrm>
            <a:custGeom>
              <a:avLst/>
              <a:gdLst/>
              <a:ahLst/>
              <a:cxnLst/>
              <a:rect l="l" t="t" r="r" b="b"/>
              <a:pathLst>
                <a:path w="4738370" h="9525">
                  <a:moveTo>
                    <a:pt x="473811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738116" y="9144"/>
                  </a:lnTo>
                  <a:lnTo>
                    <a:pt x="473811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482" y="238328"/>
            <a:ext cx="4922520" cy="4864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29584" y="2475941"/>
            <a:ext cx="5169535" cy="1213485"/>
            <a:chOff x="3529584" y="2475941"/>
            <a:chExt cx="5169535" cy="1213485"/>
          </a:xfrm>
        </p:grpSpPr>
        <p:sp>
          <p:nvSpPr>
            <p:cNvPr id="11" name="object 11"/>
            <p:cNvSpPr/>
            <p:nvPr/>
          </p:nvSpPr>
          <p:spPr>
            <a:xfrm>
              <a:off x="3535934" y="2482291"/>
              <a:ext cx="5156835" cy="1200785"/>
            </a:xfrm>
            <a:custGeom>
              <a:avLst/>
              <a:gdLst/>
              <a:ahLst/>
              <a:cxnLst/>
              <a:rect l="l" t="t" r="r" b="b"/>
              <a:pathLst>
                <a:path w="5156834" h="1200785">
                  <a:moveTo>
                    <a:pt x="5156835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5156835" y="1200327"/>
                  </a:lnTo>
                  <a:lnTo>
                    <a:pt x="5156835" y="0"/>
                  </a:lnTo>
                  <a:close/>
                </a:path>
              </a:pathLst>
            </a:custGeom>
            <a:solidFill>
              <a:srgbClr val="EBE1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35934" y="2482291"/>
              <a:ext cx="5156835" cy="1200785"/>
            </a:xfrm>
            <a:custGeom>
              <a:avLst/>
              <a:gdLst/>
              <a:ahLst/>
              <a:cxnLst/>
              <a:rect l="l" t="t" r="r" b="b"/>
              <a:pathLst>
                <a:path w="5156834" h="1200785">
                  <a:moveTo>
                    <a:pt x="0" y="1200327"/>
                  </a:moveTo>
                  <a:lnTo>
                    <a:pt x="5156835" y="1200327"/>
                  </a:lnTo>
                  <a:lnTo>
                    <a:pt x="5156835" y="0"/>
                  </a:lnTo>
                  <a:lnTo>
                    <a:pt x="0" y="0"/>
                  </a:lnTo>
                  <a:lnTo>
                    <a:pt x="0" y="1200327"/>
                  </a:lnTo>
                  <a:close/>
                </a:path>
              </a:pathLst>
            </a:custGeom>
            <a:ln w="12700">
              <a:solidFill>
                <a:srgbClr val="EBE1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0013" y="2552064"/>
              <a:ext cx="757491" cy="291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718" y="2552064"/>
              <a:ext cx="1261529" cy="2910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3098" y="2552064"/>
              <a:ext cx="588645" cy="2910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4014" y="2552064"/>
              <a:ext cx="777608" cy="2910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58356" y="2552064"/>
              <a:ext cx="887222" cy="2910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0013" y="2826384"/>
              <a:ext cx="1046187" cy="2910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3374" y="2826384"/>
              <a:ext cx="3678428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0013" y="3100400"/>
              <a:ext cx="4498848" cy="2913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0013" y="3375405"/>
              <a:ext cx="898740" cy="29108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12635" y="3784346"/>
            <a:ext cx="8286750" cy="1503045"/>
            <a:chOff x="412635" y="3784346"/>
            <a:chExt cx="8286750" cy="1503045"/>
          </a:xfrm>
        </p:grpSpPr>
        <p:sp>
          <p:nvSpPr>
            <p:cNvPr id="23" name="object 23"/>
            <p:cNvSpPr/>
            <p:nvPr/>
          </p:nvSpPr>
          <p:spPr>
            <a:xfrm>
              <a:off x="418985" y="3790696"/>
              <a:ext cx="8274050" cy="1490345"/>
            </a:xfrm>
            <a:custGeom>
              <a:avLst/>
              <a:gdLst/>
              <a:ahLst/>
              <a:cxnLst/>
              <a:rect l="l" t="t" r="r" b="b"/>
              <a:pathLst>
                <a:path w="8274050" h="1490345">
                  <a:moveTo>
                    <a:pt x="8273796" y="0"/>
                  </a:moveTo>
                  <a:lnTo>
                    <a:pt x="0" y="0"/>
                  </a:lnTo>
                  <a:lnTo>
                    <a:pt x="0" y="1489836"/>
                  </a:lnTo>
                  <a:lnTo>
                    <a:pt x="8273796" y="1489836"/>
                  </a:lnTo>
                  <a:lnTo>
                    <a:pt x="8273796" y="0"/>
                  </a:lnTo>
                  <a:close/>
                </a:path>
              </a:pathLst>
            </a:custGeom>
            <a:solidFill>
              <a:srgbClr val="EBE1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8985" y="3790696"/>
              <a:ext cx="8274050" cy="1490345"/>
            </a:xfrm>
            <a:custGeom>
              <a:avLst/>
              <a:gdLst/>
              <a:ahLst/>
              <a:cxnLst/>
              <a:rect l="l" t="t" r="r" b="b"/>
              <a:pathLst>
                <a:path w="8274050" h="1490345">
                  <a:moveTo>
                    <a:pt x="0" y="1489836"/>
                  </a:moveTo>
                  <a:lnTo>
                    <a:pt x="8273796" y="1489836"/>
                  </a:lnTo>
                  <a:lnTo>
                    <a:pt x="8273796" y="0"/>
                  </a:lnTo>
                  <a:lnTo>
                    <a:pt x="0" y="0"/>
                  </a:lnTo>
                  <a:lnTo>
                    <a:pt x="0" y="1489836"/>
                  </a:lnTo>
                  <a:close/>
                </a:path>
              </a:pathLst>
            </a:custGeom>
            <a:ln w="12700">
              <a:solidFill>
                <a:srgbClr val="EBE1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969" y="4008120"/>
              <a:ext cx="6065393" cy="2910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69" y="4282440"/>
              <a:ext cx="1575435" cy="2910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9144" y="4282440"/>
              <a:ext cx="216407" cy="2910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57348" y="4282440"/>
              <a:ext cx="2625090" cy="2910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3185" y="4282440"/>
              <a:ext cx="3693794" cy="2910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4969" y="4556760"/>
              <a:ext cx="7628382" cy="2910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969" y="4831080"/>
              <a:ext cx="3070352" cy="29108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561841" y="1244676"/>
            <a:ext cx="5169535" cy="1135380"/>
            <a:chOff x="3561841" y="1244676"/>
            <a:chExt cx="5169535" cy="1135380"/>
          </a:xfrm>
        </p:grpSpPr>
        <p:sp>
          <p:nvSpPr>
            <p:cNvPr id="33" name="object 33"/>
            <p:cNvSpPr/>
            <p:nvPr/>
          </p:nvSpPr>
          <p:spPr>
            <a:xfrm>
              <a:off x="3568191" y="1251026"/>
              <a:ext cx="5156835" cy="1122680"/>
            </a:xfrm>
            <a:custGeom>
              <a:avLst/>
              <a:gdLst/>
              <a:ahLst/>
              <a:cxnLst/>
              <a:rect l="l" t="t" r="r" b="b"/>
              <a:pathLst>
                <a:path w="5156834" h="1122680">
                  <a:moveTo>
                    <a:pt x="5156835" y="0"/>
                  </a:moveTo>
                  <a:lnTo>
                    <a:pt x="0" y="0"/>
                  </a:lnTo>
                  <a:lnTo>
                    <a:pt x="0" y="1122603"/>
                  </a:lnTo>
                  <a:lnTo>
                    <a:pt x="5156835" y="1122603"/>
                  </a:lnTo>
                  <a:lnTo>
                    <a:pt x="5156835" y="0"/>
                  </a:lnTo>
                  <a:close/>
                </a:path>
              </a:pathLst>
            </a:custGeom>
            <a:solidFill>
              <a:srgbClr val="EBE1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568191" y="1251026"/>
              <a:ext cx="5156835" cy="1122680"/>
            </a:xfrm>
            <a:custGeom>
              <a:avLst/>
              <a:gdLst/>
              <a:ahLst/>
              <a:cxnLst/>
              <a:rect l="l" t="t" r="r" b="b"/>
              <a:pathLst>
                <a:path w="5156834" h="1122680">
                  <a:moveTo>
                    <a:pt x="0" y="1122603"/>
                  </a:moveTo>
                  <a:lnTo>
                    <a:pt x="5156835" y="1122603"/>
                  </a:lnTo>
                  <a:lnTo>
                    <a:pt x="5156835" y="0"/>
                  </a:lnTo>
                  <a:lnTo>
                    <a:pt x="0" y="0"/>
                  </a:lnTo>
                  <a:lnTo>
                    <a:pt x="0" y="1122603"/>
                  </a:lnTo>
                  <a:close/>
                </a:path>
              </a:pathLst>
            </a:custGeom>
            <a:ln w="12700">
              <a:solidFill>
                <a:srgbClr val="EBE1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60012" y="1253362"/>
              <a:ext cx="1223962" cy="2910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5397" y="1253362"/>
              <a:ext cx="3291332" cy="2910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60012" y="1527682"/>
              <a:ext cx="4451477" cy="2910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0012" y="1801698"/>
              <a:ext cx="5006340" cy="291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60012" y="2076576"/>
              <a:ext cx="2775585" cy="291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7222871" cy="4864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1346961"/>
            <a:ext cx="106045" cy="2837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040" y="1387094"/>
            <a:ext cx="4667250" cy="840105"/>
            <a:chOff x="701040" y="1387094"/>
            <a:chExt cx="4667250" cy="8401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387094"/>
              <a:ext cx="1521713" cy="2910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4042" y="1387094"/>
              <a:ext cx="2659380" cy="2910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7123" y="1387094"/>
              <a:ext cx="359663" cy="2910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" y="1661414"/>
              <a:ext cx="4666742" cy="2910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" y="1935734"/>
              <a:ext cx="3098292" cy="29108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01040" y="2324049"/>
            <a:ext cx="4363720" cy="566420"/>
            <a:chOff x="701040" y="2324049"/>
            <a:chExt cx="4363720" cy="56642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" y="2324049"/>
              <a:ext cx="1784985" cy="2913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7797" y="2324049"/>
              <a:ext cx="2616454" cy="2913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40" y="2599055"/>
              <a:ext cx="2202053" cy="291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2890" y="2599055"/>
              <a:ext cx="1105077" cy="29108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01040" y="2987675"/>
            <a:ext cx="4674235" cy="840105"/>
            <a:chOff x="701040" y="2987675"/>
            <a:chExt cx="4674235" cy="84010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040" y="2987675"/>
              <a:ext cx="4673981" cy="2910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40" y="3261995"/>
              <a:ext cx="3994785" cy="2910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7874" y="3261995"/>
              <a:ext cx="569976" cy="2910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1040" y="3536315"/>
              <a:ext cx="1010183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8929" y="3536315"/>
              <a:ext cx="1297686" cy="29108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01040" y="3924630"/>
            <a:ext cx="4226560" cy="566420"/>
            <a:chOff x="701040" y="3924630"/>
            <a:chExt cx="4226560" cy="56642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40" y="3924630"/>
              <a:ext cx="1109624" cy="2913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7322" y="3924630"/>
              <a:ext cx="216407" cy="2913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526" y="3924630"/>
              <a:ext cx="2689479" cy="2913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72991" y="3924630"/>
              <a:ext cx="554354" cy="2913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1040" y="4199509"/>
              <a:ext cx="3847973" cy="291083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83117" y="6408985"/>
            <a:ext cx="62483" cy="8769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18834" y="1194053"/>
            <a:ext cx="3015615" cy="331381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60222" y="5739384"/>
            <a:ext cx="5712460" cy="170815"/>
            <a:chOff x="560222" y="5739384"/>
            <a:chExt cx="5712460" cy="170815"/>
          </a:xfrm>
        </p:grpSpPr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0222" y="5739384"/>
              <a:ext cx="601129" cy="1706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1242" y="5739384"/>
              <a:ext cx="962075" cy="17068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01090" y="5875312"/>
              <a:ext cx="897890" cy="9525"/>
            </a:xfrm>
            <a:custGeom>
              <a:avLst/>
              <a:gdLst/>
              <a:ahLst/>
              <a:cxnLst/>
              <a:rect l="l" t="t" r="r" b="b"/>
              <a:pathLst>
                <a:path w="897889" h="9525">
                  <a:moveTo>
                    <a:pt x="89763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97635" y="9144"/>
                  </a:lnTo>
                  <a:lnTo>
                    <a:pt x="897635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9233" y="5739384"/>
              <a:ext cx="865124" cy="1706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058161" y="5875312"/>
              <a:ext cx="744220" cy="9525"/>
            </a:xfrm>
            <a:custGeom>
              <a:avLst/>
              <a:gdLst/>
              <a:ahLst/>
              <a:cxnLst/>
              <a:rect l="l" t="t" r="r" b="b"/>
              <a:pathLst>
                <a:path w="744219" h="9525">
                  <a:moveTo>
                    <a:pt x="74371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43712" y="9144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02382" y="5739384"/>
              <a:ext cx="1225727" cy="1706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900933" y="5875312"/>
              <a:ext cx="1051560" cy="9525"/>
            </a:xfrm>
            <a:custGeom>
              <a:avLst/>
              <a:gdLst/>
              <a:ahLst/>
              <a:cxnLst/>
              <a:rect l="l" t="t" r="r" b="b"/>
              <a:pathLst>
                <a:path w="1051560" h="9525">
                  <a:moveTo>
                    <a:pt x="105155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051559" y="9144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53002" y="5739384"/>
              <a:ext cx="853617" cy="1706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53078" y="5875312"/>
              <a:ext cx="684530" cy="9525"/>
            </a:xfrm>
            <a:custGeom>
              <a:avLst/>
              <a:gdLst/>
              <a:ahLst/>
              <a:cxnLst/>
              <a:rect l="l" t="t" r="r" b="b"/>
              <a:pathLst>
                <a:path w="684529" h="9525">
                  <a:moveTo>
                    <a:pt x="6842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684276" y="9144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39640" y="5756148"/>
              <a:ext cx="59436" cy="1264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37938" y="5875312"/>
              <a:ext cx="1346200" cy="9525"/>
            </a:xfrm>
            <a:custGeom>
              <a:avLst/>
              <a:gdLst/>
              <a:ahLst/>
              <a:cxnLst/>
              <a:rect l="l" t="t" r="r" b="b"/>
              <a:pathLst>
                <a:path w="1346200" h="9525">
                  <a:moveTo>
                    <a:pt x="1345691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345691" y="9144"/>
                  </a:lnTo>
                  <a:lnTo>
                    <a:pt x="1345691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38700" y="5739384"/>
              <a:ext cx="574294" cy="1706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40096" y="5814060"/>
              <a:ext cx="42672" cy="106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93435" y="5739384"/>
              <a:ext cx="878801" cy="170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4028821" cy="4864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5496" y="6381292"/>
            <a:ext cx="115824" cy="1615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2890" y="958469"/>
            <a:ext cx="8411845" cy="0"/>
          </a:xfrm>
          <a:custGeom>
            <a:avLst/>
            <a:gdLst/>
            <a:ahLst/>
            <a:cxnLst/>
            <a:rect l="l" t="t" r="r" b="b"/>
            <a:pathLst>
              <a:path w="8411845" h="0">
                <a:moveTo>
                  <a:pt x="0" y="0"/>
                </a:moveTo>
                <a:lnTo>
                  <a:pt x="8411337" y="0"/>
                </a:lnTo>
              </a:path>
            </a:pathLst>
          </a:custGeom>
          <a:ln w="12700">
            <a:solidFill>
              <a:srgbClr val="0082D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43153" y="1574876"/>
            <a:ext cx="2303145" cy="3190875"/>
            <a:chOff x="543153" y="1574876"/>
            <a:chExt cx="2303145" cy="31908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153" y="1574876"/>
              <a:ext cx="2303018" cy="437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153" y="1968753"/>
              <a:ext cx="2108327" cy="437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153" y="2361945"/>
              <a:ext cx="2199640" cy="437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153" y="2755137"/>
              <a:ext cx="872871" cy="4373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1450" y="2755137"/>
              <a:ext cx="316991" cy="437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9920" y="2755137"/>
              <a:ext cx="1013155" cy="4373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153" y="3148025"/>
              <a:ext cx="1642872" cy="4376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153" y="3541775"/>
              <a:ext cx="2088007" cy="4373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153" y="3934967"/>
              <a:ext cx="1696085" cy="437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153" y="4328160"/>
              <a:ext cx="1188059" cy="4373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844419" y="1008583"/>
            <a:ext cx="5304790" cy="617855"/>
            <a:chOff x="2844419" y="1008583"/>
            <a:chExt cx="5304790" cy="617855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44419" y="1008583"/>
              <a:ext cx="5304282" cy="32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4419" y="1301750"/>
              <a:ext cx="3864609" cy="324612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2646679" y="2104898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 h="0">
                <a:moveTo>
                  <a:pt x="0" y="0"/>
                </a:moveTo>
                <a:lnTo>
                  <a:pt x="6019292" y="0"/>
                </a:lnTo>
              </a:path>
            </a:pathLst>
          </a:custGeom>
          <a:ln w="12700">
            <a:solidFill>
              <a:srgbClr val="BBCDE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2836164" y="2277110"/>
            <a:ext cx="5663565" cy="1490980"/>
            <a:chOff x="2836164" y="2277110"/>
            <a:chExt cx="5663565" cy="149098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6164" y="2277110"/>
              <a:ext cx="4560062" cy="324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82307" y="2277110"/>
              <a:ext cx="1185062" cy="3246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36164" y="2569718"/>
              <a:ext cx="4847844" cy="324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6164" y="2860878"/>
              <a:ext cx="5663311" cy="3249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36164" y="3152267"/>
              <a:ext cx="3138551" cy="3246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53938" y="3152267"/>
              <a:ext cx="240791" cy="3246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74334" y="3152267"/>
              <a:ext cx="1620012" cy="3246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6164" y="3443351"/>
              <a:ext cx="4165472" cy="3246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89115" y="3443351"/>
              <a:ext cx="106679" cy="324612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2646679" y="3981703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 h="0">
                <a:moveTo>
                  <a:pt x="0" y="0"/>
                </a:moveTo>
                <a:lnTo>
                  <a:pt x="6019292" y="0"/>
                </a:lnTo>
              </a:path>
            </a:pathLst>
          </a:custGeom>
          <a:ln w="12700">
            <a:solidFill>
              <a:srgbClr val="BBCDE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2836164" y="4154423"/>
            <a:ext cx="5892800" cy="1199515"/>
            <a:chOff x="2836164" y="4154423"/>
            <a:chExt cx="5892800" cy="1199515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36164" y="4154423"/>
              <a:ext cx="5102097" cy="3246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36164" y="4447031"/>
              <a:ext cx="4450461" cy="3246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69530" y="4447031"/>
              <a:ext cx="1558925" cy="3246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36164" y="4738115"/>
              <a:ext cx="1654683" cy="3246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2610" y="4738115"/>
              <a:ext cx="240791" cy="3246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93006" y="4738115"/>
              <a:ext cx="4226559" cy="3246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6164" y="5029199"/>
              <a:ext cx="3917188" cy="3246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6986" y="5029199"/>
              <a:ext cx="106679" cy="324612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2646679" y="5581650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 h="0">
                <a:moveTo>
                  <a:pt x="0" y="0"/>
                </a:moveTo>
                <a:lnTo>
                  <a:pt x="6019292" y="0"/>
                </a:lnTo>
              </a:path>
            </a:pathLst>
          </a:custGeom>
          <a:ln w="12700">
            <a:solidFill>
              <a:srgbClr val="BBCDE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526694" y="5739384"/>
            <a:ext cx="3071495" cy="170815"/>
            <a:chOff x="526694" y="5739384"/>
            <a:chExt cx="3071495" cy="170815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6694" y="5739384"/>
              <a:ext cx="601129" cy="1706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7714" y="5739384"/>
              <a:ext cx="756157" cy="170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67549" y="5875312"/>
              <a:ext cx="698500" cy="9525"/>
            </a:xfrm>
            <a:custGeom>
              <a:avLst/>
              <a:gdLst/>
              <a:ahLst/>
              <a:cxnLst/>
              <a:rect l="l" t="t" r="r" b="b"/>
              <a:pathLst>
                <a:path w="698500" h="9525">
                  <a:moveTo>
                    <a:pt x="69799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697992" y="9144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65680" y="5739384"/>
              <a:ext cx="926414" cy="17068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826513" y="5875312"/>
              <a:ext cx="798830" cy="9525"/>
            </a:xfrm>
            <a:custGeom>
              <a:avLst/>
              <a:gdLst/>
              <a:ahLst/>
              <a:cxnLst/>
              <a:rect l="l" t="t" r="r" b="b"/>
              <a:pathLst>
                <a:path w="798830" h="9525">
                  <a:moveTo>
                    <a:pt x="7985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98576" y="9144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25598" y="5739384"/>
              <a:ext cx="972185" cy="1706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27198" y="5875312"/>
              <a:ext cx="772795" cy="9525"/>
            </a:xfrm>
            <a:custGeom>
              <a:avLst/>
              <a:gdLst/>
              <a:ahLst/>
              <a:cxnLst/>
              <a:rect l="l" t="t" r="r" b="b"/>
              <a:pathLst>
                <a:path w="772795" h="9525">
                  <a:moveTo>
                    <a:pt x="77266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72668" y="9144"/>
                  </a:lnTo>
                  <a:lnTo>
                    <a:pt x="772668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" y="238328"/>
            <a:ext cx="7861427" cy="4864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5496" y="6381292"/>
            <a:ext cx="155448" cy="1615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5279" y="1120902"/>
            <a:ext cx="8494395" cy="4983480"/>
            <a:chOff x="335279" y="1120902"/>
            <a:chExt cx="8494395" cy="4983480"/>
          </a:xfrm>
        </p:grpSpPr>
        <p:sp>
          <p:nvSpPr>
            <p:cNvPr id="5" name="object 5"/>
            <p:cNvSpPr/>
            <p:nvPr/>
          </p:nvSpPr>
          <p:spPr>
            <a:xfrm>
              <a:off x="335279" y="1120902"/>
              <a:ext cx="5086350" cy="1182370"/>
            </a:xfrm>
            <a:custGeom>
              <a:avLst/>
              <a:gdLst/>
              <a:ahLst/>
              <a:cxnLst/>
              <a:rect l="l" t="t" r="r" b="b"/>
              <a:pathLst>
                <a:path w="5086350" h="1182370">
                  <a:moveTo>
                    <a:pt x="4889373" y="0"/>
                  </a:moveTo>
                  <a:lnTo>
                    <a:pt x="197027" y="0"/>
                  </a:lnTo>
                  <a:lnTo>
                    <a:pt x="151851" y="5199"/>
                  </a:lnTo>
                  <a:lnTo>
                    <a:pt x="110380" y="20011"/>
                  </a:lnTo>
                  <a:lnTo>
                    <a:pt x="73797" y="43257"/>
                  </a:lnTo>
                  <a:lnTo>
                    <a:pt x="43285" y="73756"/>
                  </a:lnTo>
                  <a:lnTo>
                    <a:pt x="20026" y="110328"/>
                  </a:lnTo>
                  <a:lnTo>
                    <a:pt x="5203" y="151795"/>
                  </a:lnTo>
                  <a:lnTo>
                    <a:pt x="0" y="196976"/>
                  </a:lnTo>
                  <a:lnTo>
                    <a:pt x="0" y="985138"/>
                  </a:lnTo>
                  <a:lnTo>
                    <a:pt x="5203" y="1030320"/>
                  </a:lnTo>
                  <a:lnTo>
                    <a:pt x="20026" y="1071787"/>
                  </a:lnTo>
                  <a:lnTo>
                    <a:pt x="43285" y="1108359"/>
                  </a:lnTo>
                  <a:lnTo>
                    <a:pt x="73797" y="1138858"/>
                  </a:lnTo>
                  <a:lnTo>
                    <a:pt x="110380" y="1162104"/>
                  </a:lnTo>
                  <a:lnTo>
                    <a:pt x="151851" y="1176916"/>
                  </a:lnTo>
                  <a:lnTo>
                    <a:pt x="197027" y="1182115"/>
                  </a:lnTo>
                  <a:lnTo>
                    <a:pt x="4889373" y="1182115"/>
                  </a:lnTo>
                  <a:lnTo>
                    <a:pt x="4934514" y="1176916"/>
                  </a:lnTo>
                  <a:lnTo>
                    <a:pt x="4975965" y="1162104"/>
                  </a:lnTo>
                  <a:lnTo>
                    <a:pt x="5012540" y="1138858"/>
                  </a:lnTo>
                  <a:lnTo>
                    <a:pt x="5043052" y="1108359"/>
                  </a:lnTo>
                  <a:lnTo>
                    <a:pt x="5066315" y="1071787"/>
                  </a:lnTo>
                  <a:lnTo>
                    <a:pt x="5081143" y="1030320"/>
                  </a:lnTo>
                  <a:lnTo>
                    <a:pt x="5086350" y="985138"/>
                  </a:lnTo>
                  <a:lnTo>
                    <a:pt x="5086350" y="196976"/>
                  </a:lnTo>
                  <a:lnTo>
                    <a:pt x="5081143" y="151795"/>
                  </a:lnTo>
                  <a:lnTo>
                    <a:pt x="5066315" y="110328"/>
                  </a:lnTo>
                  <a:lnTo>
                    <a:pt x="5043052" y="73756"/>
                  </a:lnTo>
                  <a:lnTo>
                    <a:pt x="5012540" y="43257"/>
                  </a:lnTo>
                  <a:lnTo>
                    <a:pt x="4975965" y="20011"/>
                  </a:lnTo>
                  <a:lnTo>
                    <a:pt x="4934514" y="5199"/>
                  </a:lnTo>
                  <a:lnTo>
                    <a:pt x="4889373" y="0"/>
                  </a:lnTo>
                  <a:close/>
                </a:path>
              </a:pathLst>
            </a:custGeom>
            <a:solidFill>
              <a:srgbClr val="0082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809" y="1439926"/>
              <a:ext cx="4908550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" y="1686814"/>
              <a:ext cx="3653282" cy="2758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279" y="2315337"/>
              <a:ext cx="5086350" cy="1182370"/>
            </a:xfrm>
            <a:custGeom>
              <a:avLst/>
              <a:gdLst/>
              <a:ahLst/>
              <a:cxnLst/>
              <a:rect l="l" t="t" r="r" b="b"/>
              <a:pathLst>
                <a:path w="5086350" h="1182370">
                  <a:moveTo>
                    <a:pt x="4889373" y="0"/>
                  </a:moveTo>
                  <a:lnTo>
                    <a:pt x="197027" y="0"/>
                  </a:lnTo>
                  <a:lnTo>
                    <a:pt x="151851" y="5199"/>
                  </a:lnTo>
                  <a:lnTo>
                    <a:pt x="110380" y="20011"/>
                  </a:lnTo>
                  <a:lnTo>
                    <a:pt x="73797" y="43257"/>
                  </a:lnTo>
                  <a:lnTo>
                    <a:pt x="43285" y="73756"/>
                  </a:lnTo>
                  <a:lnTo>
                    <a:pt x="20026" y="110328"/>
                  </a:lnTo>
                  <a:lnTo>
                    <a:pt x="5203" y="151795"/>
                  </a:lnTo>
                  <a:lnTo>
                    <a:pt x="0" y="196976"/>
                  </a:lnTo>
                  <a:lnTo>
                    <a:pt x="0" y="985138"/>
                  </a:lnTo>
                  <a:lnTo>
                    <a:pt x="5203" y="1030320"/>
                  </a:lnTo>
                  <a:lnTo>
                    <a:pt x="20026" y="1071787"/>
                  </a:lnTo>
                  <a:lnTo>
                    <a:pt x="43285" y="1108359"/>
                  </a:lnTo>
                  <a:lnTo>
                    <a:pt x="73797" y="1138858"/>
                  </a:lnTo>
                  <a:lnTo>
                    <a:pt x="110380" y="1162104"/>
                  </a:lnTo>
                  <a:lnTo>
                    <a:pt x="151851" y="1176916"/>
                  </a:lnTo>
                  <a:lnTo>
                    <a:pt x="197027" y="1182115"/>
                  </a:lnTo>
                  <a:lnTo>
                    <a:pt x="4889373" y="1182115"/>
                  </a:lnTo>
                  <a:lnTo>
                    <a:pt x="4934514" y="1176916"/>
                  </a:lnTo>
                  <a:lnTo>
                    <a:pt x="4975965" y="1162104"/>
                  </a:lnTo>
                  <a:lnTo>
                    <a:pt x="5012540" y="1138858"/>
                  </a:lnTo>
                  <a:lnTo>
                    <a:pt x="5043052" y="1108359"/>
                  </a:lnTo>
                  <a:lnTo>
                    <a:pt x="5066315" y="1071787"/>
                  </a:lnTo>
                  <a:lnTo>
                    <a:pt x="5081143" y="1030320"/>
                  </a:lnTo>
                  <a:lnTo>
                    <a:pt x="5086350" y="985138"/>
                  </a:lnTo>
                  <a:lnTo>
                    <a:pt x="5086350" y="196976"/>
                  </a:lnTo>
                  <a:lnTo>
                    <a:pt x="5081143" y="151795"/>
                  </a:lnTo>
                  <a:lnTo>
                    <a:pt x="5066315" y="110328"/>
                  </a:lnTo>
                  <a:lnTo>
                    <a:pt x="5043052" y="73756"/>
                  </a:lnTo>
                  <a:lnTo>
                    <a:pt x="5012540" y="43257"/>
                  </a:lnTo>
                  <a:lnTo>
                    <a:pt x="4975965" y="20011"/>
                  </a:lnTo>
                  <a:lnTo>
                    <a:pt x="4934514" y="5199"/>
                  </a:lnTo>
                  <a:lnTo>
                    <a:pt x="4889373" y="0"/>
                  </a:lnTo>
                  <a:close/>
                </a:path>
              </a:pathLst>
            </a:custGeom>
            <a:solidFill>
              <a:srgbClr val="2F6B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809" y="2510663"/>
              <a:ext cx="3889883" cy="2758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809" y="2757500"/>
              <a:ext cx="4402201" cy="2761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809" y="3006216"/>
              <a:ext cx="1104265" cy="2758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5279" y="3509772"/>
              <a:ext cx="5086350" cy="1182370"/>
            </a:xfrm>
            <a:custGeom>
              <a:avLst/>
              <a:gdLst/>
              <a:ahLst/>
              <a:cxnLst/>
              <a:rect l="l" t="t" r="r" b="b"/>
              <a:pathLst>
                <a:path w="5086350" h="1182370">
                  <a:moveTo>
                    <a:pt x="4889373" y="0"/>
                  </a:moveTo>
                  <a:lnTo>
                    <a:pt x="197027" y="0"/>
                  </a:lnTo>
                  <a:lnTo>
                    <a:pt x="151851" y="5199"/>
                  </a:lnTo>
                  <a:lnTo>
                    <a:pt x="110380" y="20011"/>
                  </a:lnTo>
                  <a:lnTo>
                    <a:pt x="73797" y="43257"/>
                  </a:lnTo>
                  <a:lnTo>
                    <a:pt x="43285" y="73756"/>
                  </a:lnTo>
                  <a:lnTo>
                    <a:pt x="20026" y="110328"/>
                  </a:lnTo>
                  <a:lnTo>
                    <a:pt x="5203" y="151795"/>
                  </a:lnTo>
                  <a:lnTo>
                    <a:pt x="0" y="196976"/>
                  </a:lnTo>
                  <a:lnTo>
                    <a:pt x="0" y="985138"/>
                  </a:lnTo>
                  <a:lnTo>
                    <a:pt x="5203" y="1030320"/>
                  </a:lnTo>
                  <a:lnTo>
                    <a:pt x="20026" y="1071787"/>
                  </a:lnTo>
                  <a:lnTo>
                    <a:pt x="43285" y="1108359"/>
                  </a:lnTo>
                  <a:lnTo>
                    <a:pt x="73797" y="1138858"/>
                  </a:lnTo>
                  <a:lnTo>
                    <a:pt x="110380" y="1162104"/>
                  </a:lnTo>
                  <a:lnTo>
                    <a:pt x="151851" y="1176916"/>
                  </a:lnTo>
                  <a:lnTo>
                    <a:pt x="197027" y="1182115"/>
                  </a:lnTo>
                  <a:lnTo>
                    <a:pt x="4889373" y="1182115"/>
                  </a:lnTo>
                  <a:lnTo>
                    <a:pt x="4934514" y="1176916"/>
                  </a:lnTo>
                  <a:lnTo>
                    <a:pt x="4975965" y="1162104"/>
                  </a:lnTo>
                  <a:lnTo>
                    <a:pt x="5012540" y="1138858"/>
                  </a:lnTo>
                  <a:lnTo>
                    <a:pt x="5043052" y="1108359"/>
                  </a:lnTo>
                  <a:lnTo>
                    <a:pt x="5066315" y="1071787"/>
                  </a:lnTo>
                  <a:lnTo>
                    <a:pt x="5081143" y="1030320"/>
                  </a:lnTo>
                  <a:lnTo>
                    <a:pt x="5086350" y="985138"/>
                  </a:lnTo>
                  <a:lnTo>
                    <a:pt x="5086350" y="196976"/>
                  </a:lnTo>
                  <a:lnTo>
                    <a:pt x="5081143" y="151795"/>
                  </a:lnTo>
                  <a:lnTo>
                    <a:pt x="5066315" y="110328"/>
                  </a:lnTo>
                  <a:lnTo>
                    <a:pt x="5043052" y="73756"/>
                  </a:lnTo>
                  <a:lnTo>
                    <a:pt x="5012540" y="43257"/>
                  </a:lnTo>
                  <a:lnTo>
                    <a:pt x="4975965" y="20011"/>
                  </a:lnTo>
                  <a:lnTo>
                    <a:pt x="4934514" y="5199"/>
                  </a:lnTo>
                  <a:lnTo>
                    <a:pt x="4889373" y="0"/>
                  </a:lnTo>
                  <a:close/>
                </a:path>
              </a:pathLst>
            </a:custGeom>
            <a:solidFill>
              <a:srgbClr val="5F53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809" y="3705478"/>
              <a:ext cx="4787900" cy="275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809" y="3952366"/>
              <a:ext cx="4001135" cy="275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809" y="4200778"/>
              <a:ext cx="4336669" cy="275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5279" y="4704206"/>
              <a:ext cx="5086350" cy="1182370"/>
            </a:xfrm>
            <a:custGeom>
              <a:avLst/>
              <a:gdLst/>
              <a:ahLst/>
              <a:cxnLst/>
              <a:rect l="l" t="t" r="r" b="b"/>
              <a:pathLst>
                <a:path w="5086350" h="1182370">
                  <a:moveTo>
                    <a:pt x="4889373" y="0"/>
                  </a:moveTo>
                  <a:lnTo>
                    <a:pt x="197027" y="0"/>
                  </a:lnTo>
                  <a:lnTo>
                    <a:pt x="151851" y="5199"/>
                  </a:lnTo>
                  <a:lnTo>
                    <a:pt x="110380" y="20011"/>
                  </a:lnTo>
                  <a:lnTo>
                    <a:pt x="73797" y="43257"/>
                  </a:lnTo>
                  <a:lnTo>
                    <a:pt x="43285" y="73756"/>
                  </a:lnTo>
                  <a:lnTo>
                    <a:pt x="20026" y="110328"/>
                  </a:lnTo>
                  <a:lnTo>
                    <a:pt x="5203" y="151795"/>
                  </a:lnTo>
                  <a:lnTo>
                    <a:pt x="0" y="196977"/>
                  </a:lnTo>
                  <a:lnTo>
                    <a:pt x="0" y="985100"/>
                  </a:lnTo>
                  <a:lnTo>
                    <a:pt x="5203" y="1030276"/>
                  </a:lnTo>
                  <a:lnTo>
                    <a:pt x="20026" y="1071747"/>
                  </a:lnTo>
                  <a:lnTo>
                    <a:pt x="43285" y="1108330"/>
                  </a:lnTo>
                  <a:lnTo>
                    <a:pt x="73797" y="1138843"/>
                  </a:lnTo>
                  <a:lnTo>
                    <a:pt x="110380" y="1162102"/>
                  </a:lnTo>
                  <a:lnTo>
                    <a:pt x="151851" y="1176924"/>
                  </a:lnTo>
                  <a:lnTo>
                    <a:pt x="197027" y="1182128"/>
                  </a:lnTo>
                  <a:lnTo>
                    <a:pt x="4889373" y="1182128"/>
                  </a:lnTo>
                  <a:lnTo>
                    <a:pt x="4934514" y="1176924"/>
                  </a:lnTo>
                  <a:lnTo>
                    <a:pt x="4975965" y="1162102"/>
                  </a:lnTo>
                  <a:lnTo>
                    <a:pt x="5012540" y="1138843"/>
                  </a:lnTo>
                  <a:lnTo>
                    <a:pt x="5043052" y="1108330"/>
                  </a:lnTo>
                  <a:lnTo>
                    <a:pt x="5066315" y="1071747"/>
                  </a:lnTo>
                  <a:lnTo>
                    <a:pt x="5081143" y="1030276"/>
                  </a:lnTo>
                  <a:lnTo>
                    <a:pt x="5086350" y="985100"/>
                  </a:lnTo>
                  <a:lnTo>
                    <a:pt x="5086350" y="196977"/>
                  </a:lnTo>
                  <a:lnTo>
                    <a:pt x="5081143" y="151795"/>
                  </a:lnTo>
                  <a:lnTo>
                    <a:pt x="5066315" y="110328"/>
                  </a:lnTo>
                  <a:lnTo>
                    <a:pt x="5043052" y="73756"/>
                  </a:lnTo>
                  <a:lnTo>
                    <a:pt x="5012540" y="43257"/>
                  </a:lnTo>
                  <a:lnTo>
                    <a:pt x="4975965" y="20011"/>
                  </a:lnTo>
                  <a:lnTo>
                    <a:pt x="4934514" y="5199"/>
                  </a:lnTo>
                  <a:lnTo>
                    <a:pt x="4889373" y="0"/>
                  </a:lnTo>
                  <a:close/>
                </a:path>
              </a:pathLst>
            </a:custGeom>
            <a:solidFill>
              <a:srgbClr val="923B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6097" y="4744466"/>
              <a:ext cx="4958207" cy="2758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825" y="5020310"/>
              <a:ext cx="4742942" cy="2758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4489" y="5294630"/>
              <a:ext cx="4781042" cy="2758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6637" y="5570525"/>
              <a:ext cx="830072" cy="275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6719" y="5925616"/>
              <a:ext cx="4010025" cy="1783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6039" y="5925616"/>
              <a:ext cx="586955" cy="178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20107" y="5925616"/>
              <a:ext cx="340525" cy="1783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03825" y="5925616"/>
              <a:ext cx="511390" cy="178308"/>
            </a:xfrm>
            <a:prstGeom prst="rect">
              <a:avLst/>
            </a:prstGeom>
          </p:spPr>
        </p:pic>
        <p:pic>
          <p:nvPicPr>
            <p:cNvPr id="25" name="object 25" descr="A person touching a pregnant person's belly  Description automatically generated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9224" y="1799336"/>
              <a:ext cx="3100451" cy="3138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75" y="171450"/>
            <a:ext cx="8807450" cy="6521450"/>
          </a:xfrm>
          <a:custGeom>
            <a:avLst/>
            <a:gdLst/>
            <a:ahLst/>
            <a:cxnLst/>
            <a:rect l="l" t="t" r="r" b="b"/>
            <a:pathLst>
              <a:path w="8807450" h="6521450">
                <a:moveTo>
                  <a:pt x="8807450" y="0"/>
                </a:moveTo>
                <a:lnTo>
                  <a:pt x="0" y="0"/>
                </a:lnTo>
                <a:lnTo>
                  <a:pt x="0" y="6521450"/>
                </a:lnTo>
                <a:lnTo>
                  <a:pt x="8807450" y="6521450"/>
                </a:lnTo>
                <a:lnTo>
                  <a:pt x="8807450" y="0"/>
                </a:lnTo>
                <a:close/>
              </a:path>
            </a:pathLst>
          </a:custGeom>
          <a:solidFill>
            <a:srgbClr val="0082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63009" y="6198412"/>
            <a:ext cx="1681480" cy="359410"/>
            <a:chOff x="3763009" y="6198412"/>
            <a:chExt cx="1681480" cy="35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009" y="6198412"/>
              <a:ext cx="1681099" cy="161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681" y="6396227"/>
              <a:ext cx="1100531" cy="16154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73252" y="2164410"/>
            <a:ext cx="7798434" cy="1317625"/>
            <a:chOff x="873252" y="2164410"/>
            <a:chExt cx="7798434" cy="13176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2" y="2164410"/>
              <a:ext cx="7798434" cy="713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6666" y="2768472"/>
              <a:ext cx="2870454" cy="713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clint delapaz</dc:creator>
  <dc:title>PowerPoint Presentation</dc:title>
  <dcterms:created xsi:type="dcterms:W3CDTF">2026-06-17T20:01:02Z</dcterms:created>
  <dcterms:modified xsi:type="dcterms:W3CDTF">2026-06-17T20:01:02Z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 for Microsoft 365</vt:lpwstr>
  </property>
</Properties>
</file>