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0"/>
    <p:restoredTop sz="94671"/>
  </p:normalViewPr>
  <p:slideViewPr>
    <p:cSldViewPr snapToGrid="0" snapToObjects="1">
      <p:cViewPr>
        <p:scale>
          <a:sx n="155" d="100"/>
          <a:sy n="155" d="100"/>
        </p:scale>
        <p:origin x="152" y="-1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B67D0-A54F-5E46-B17B-37B66107B78C}" type="datetimeFigureOut">
              <a:rPr lang="en-US" smtClean="0"/>
              <a:t>1/26/17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4782F-53D1-FA48-A8C1-4BD14C451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80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4782F-53D1-FA48-A8C1-4BD14C451C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58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4782F-53D1-FA48-A8C1-4BD14C451C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18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4782F-53D1-FA48-A8C1-4BD14C451C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D999A-AA40-D34E-BA4D-B4C11CA5BC4F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B5E44-614F-D246-8CA0-2AAD43021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0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2324100"/>
            <a:ext cx="5086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2060"/>
                </a:solidFill>
                <a:latin typeface="Helvetica Neue" charset="0"/>
                <a:ea typeface="Helvetica Neue" charset="0"/>
                <a:cs typeface="Helvetica Neue" charset="0"/>
              </a:rPr>
              <a:t>4 in 5 </a:t>
            </a:r>
          </a:p>
          <a:p>
            <a:pPr algn="ctr"/>
            <a:r>
              <a:rPr lang="en-US" sz="5400" dirty="0" smtClean="0">
                <a:solidFill>
                  <a:srgbClr val="002060"/>
                </a:solidFill>
                <a:latin typeface="Helvetica Neue" charset="0"/>
                <a:ea typeface="Helvetica Neue" charset="0"/>
                <a:cs typeface="Helvetica Neue" charset="0"/>
              </a:rPr>
              <a:t>physicians</a:t>
            </a:r>
            <a:endParaRPr lang="en-US" sz="5400" dirty="0">
              <a:solidFill>
                <a:srgbClr val="00206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900" y="4159250"/>
            <a:ext cx="79883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aramond" charset="0"/>
                <a:ea typeface="Garamond" charset="0"/>
                <a:cs typeface="Garamond" charset="0"/>
              </a:rPr>
              <a:t>surveyed say patient’s social needs are as important to address as their medical conditions. This is especially true for physicians (95%) working in low income, urban communities.</a:t>
            </a:r>
            <a:endParaRPr lang="en-US" sz="2800" dirty="0">
              <a:latin typeface="Garamond" charset="0"/>
              <a:ea typeface="Garamond" charset="0"/>
              <a:cs typeface="Garamond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250950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71750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02075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22875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43675" y="863600"/>
            <a:ext cx="1320800" cy="13208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6900" y="6102132"/>
            <a:ext cx="79883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Garamond" charset="0"/>
                <a:ea typeface="Garamond" charset="0"/>
                <a:cs typeface="Garamond" charset="0"/>
              </a:rPr>
              <a:t>Health care's blind side: The overlooked connection between social needs and good health, summary of findings from a survey of America's physicians. Princeton, NJ: Robert Wood Johnson Foundation; </a:t>
            </a:r>
            <a:r>
              <a:rPr lang="en-US" sz="1400" dirty="0" smtClean="0">
                <a:latin typeface="Garamond" charset="0"/>
                <a:ea typeface="Garamond" charset="0"/>
                <a:cs typeface="Garamond" charset="0"/>
              </a:rPr>
              <a:t>2011.</a:t>
            </a:r>
            <a:endParaRPr lang="en-US" sz="1400" dirty="0">
              <a:latin typeface="Garamond" charset="0"/>
              <a:ea typeface="Garamond" charset="0"/>
              <a:cs typeface="Garamond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2324100"/>
            <a:ext cx="5086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2060"/>
                </a:solidFill>
                <a:latin typeface="Helvetica Neue" charset="0"/>
                <a:ea typeface="Helvetica Neue" charset="0"/>
                <a:cs typeface="Helvetica Neue" charset="0"/>
              </a:rPr>
              <a:t>4 in 5 </a:t>
            </a:r>
          </a:p>
          <a:p>
            <a:pPr algn="ctr"/>
            <a:r>
              <a:rPr lang="en-US" sz="5400" dirty="0" smtClean="0">
                <a:solidFill>
                  <a:srgbClr val="002060"/>
                </a:solidFill>
                <a:latin typeface="Helvetica Neue" charset="0"/>
                <a:ea typeface="Helvetica Neue" charset="0"/>
                <a:cs typeface="Helvetica Neue" charset="0"/>
              </a:rPr>
              <a:t>physicians</a:t>
            </a:r>
            <a:endParaRPr lang="en-US" sz="5400" dirty="0">
              <a:solidFill>
                <a:srgbClr val="00206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900" y="4159250"/>
            <a:ext cx="798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aramond" charset="0"/>
                <a:ea typeface="Garamond" charset="0"/>
                <a:cs typeface="Garamond" charset="0"/>
              </a:rPr>
              <a:t>s</a:t>
            </a:r>
            <a:r>
              <a:rPr lang="en-US" sz="2800" dirty="0" smtClean="0">
                <a:latin typeface="Garamond" charset="0"/>
                <a:ea typeface="Garamond" charset="0"/>
                <a:cs typeface="Garamond" charset="0"/>
              </a:rPr>
              <a:t>urveyed (80%) are not confident in their capacity to address their patients’ social needs.</a:t>
            </a:r>
            <a:endParaRPr lang="en-US" sz="2800" dirty="0">
              <a:latin typeface="Garamond" charset="0"/>
              <a:ea typeface="Garamond" charset="0"/>
              <a:cs typeface="Garamond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250950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71750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02075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22875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43675" y="863600"/>
            <a:ext cx="1320800" cy="13208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6900" y="6102132"/>
            <a:ext cx="79883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Garamond" charset="0"/>
                <a:ea typeface="Garamond" charset="0"/>
                <a:cs typeface="Garamond" charset="0"/>
              </a:rPr>
              <a:t>Health care's blind side: The overlooked connection between social needs and good health, summary of findings from a survey of America's physicians. Princeton, NJ: Robert Wood Johnson Foundation; </a:t>
            </a:r>
            <a:r>
              <a:rPr lang="en-US" sz="1400" dirty="0" smtClean="0">
                <a:latin typeface="Garamond" charset="0"/>
                <a:ea typeface="Garamond" charset="0"/>
                <a:cs typeface="Garamond" charset="0"/>
              </a:rPr>
              <a:t>2011.</a:t>
            </a:r>
            <a:endParaRPr lang="en-US" sz="1400" dirty="0">
              <a:latin typeface="Garamond" charset="0"/>
              <a:ea typeface="Garamond" charset="0"/>
              <a:cs typeface="Garamond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3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2324100"/>
            <a:ext cx="5086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2060"/>
                </a:solidFill>
                <a:latin typeface="Helvetica Neue" charset="0"/>
                <a:ea typeface="Helvetica Neue" charset="0"/>
                <a:cs typeface="Helvetica Neue" charset="0"/>
              </a:rPr>
              <a:t>4 in 5 </a:t>
            </a:r>
          </a:p>
          <a:p>
            <a:pPr algn="ctr"/>
            <a:r>
              <a:rPr lang="en-US" sz="5400" dirty="0" smtClean="0">
                <a:solidFill>
                  <a:srgbClr val="002060"/>
                </a:solidFill>
                <a:latin typeface="Helvetica Neue" charset="0"/>
                <a:ea typeface="Helvetica Neue" charset="0"/>
                <a:cs typeface="Helvetica Neue" charset="0"/>
              </a:rPr>
              <a:t>physicians</a:t>
            </a:r>
            <a:endParaRPr lang="en-US" sz="5400" dirty="0">
              <a:solidFill>
                <a:srgbClr val="00206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900" y="4330700"/>
            <a:ext cx="798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aramond" charset="0"/>
                <a:ea typeface="Garamond" charset="0"/>
                <a:cs typeface="Garamond" charset="0"/>
              </a:rPr>
              <a:t>s</a:t>
            </a:r>
            <a:r>
              <a:rPr lang="en-US" sz="2800" dirty="0" smtClean="0">
                <a:latin typeface="Garamond" charset="0"/>
                <a:ea typeface="Garamond" charset="0"/>
                <a:cs typeface="Garamond" charset="0"/>
              </a:rPr>
              <a:t>urveyed (85%) say unmet social needs are directly leading to worse </a:t>
            </a:r>
            <a:r>
              <a:rPr lang="en-US" sz="2800" smtClean="0">
                <a:latin typeface="Garamond" charset="0"/>
                <a:ea typeface="Garamond" charset="0"/>
                <a:cs typeface="Garamond" charset="0"/>
              </a:rPr>
              <a:t>health.</a:t>
            </a:r>
            <a:endParaRPr lang="en-US" sz="2800" dirty="0" smtClean="0">
              <a:latin typeface="Garamond" charset="0"/>
              <a:ea typeface="Garamond" charset="0"/>
              <a:cs typeface="Garamond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250950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71750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02075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22875" y="863600"/>
            <a:ext cx="1320800" cy="13208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43675" y="863600"/>
            <a:ext cx="1320800" cy="13208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6900" y="6102132"/>
            <a:ext cx="79883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Garamond" charset="0"/>
                <a:ea typeface="Garamond" charset="0"/>
                <a:cs typeface="Garamond" charset="0"/>
              </a:rPr>
              <a:t>Health care's blind side: The overlooked connection between social needs and good health, summary of findings from a survey of America's physicians. Princeton, NJ: Robert Wood Johnson Foundation; </a:t>
            </a:r>
            <a:r>
              <a:rPr lang="en-US" sz="1400" dirty="0" smtClean="0">
                <a:latin typeface="Garamond" charset="0"/>
                <a:ea typeface="Garamond" charset="0"/>
                <a:cs typeface="Garamond" charset="0"/>
              </a:rPr>
              <a:t>2011.</a:t>
            </a:r>
            <a:endParaRPr lang="en-US" sz="1400" dirty="0">
              <a:latin typeface="Garamond" charset="0"/>
              <a:ea typeface="Garamond" charset="0"/>
              <a:cs typeface="Garamond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188</Words>
  <Application>Microsoft Macintosh PowerPoint</Application>
  <PresentationFormat>On-screen Show (4:3)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Garamond</vt:lpstr>
      <vt:lpstr>Helvetica Neue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 Chernitskiy</dc:creator>
  <cp:lastModifiedBy>Steph Chernitskiy</cp:lastModifiedBy>
  <cp:revision>6</cp:revision>
  <cp:lastPrinted>2017-01-26T18:07:49Z</cp:lastPrinted>
  <dcterms:created xsi:type="dcterms:W3CDTF">2017-01-26T16:33:10Z</dcterms:created>
  <dcterms:modified xsi:type="dcterms:W3CDTF">2017-01-26T18:09:15Z</dcterms:modified>
</cp:coreProperties>
</file>