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>
        <p:scale>
          <a:sx n="150" d="100"/>
          <a:sy n="15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E28-320A-A24C-A4B9-69CC93A417CB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791E-D52C-864C-8F8B-88775D2F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E28-320A-A24C-A4B9-69CC93A417CB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791E-D52C-864C-8F8B-88775D2F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E28-320A-A24C-A4B9-69CC93A417CB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791E-D52C-864C-8F8B-88775D2F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E28-320A-A24C-A4B9-69CC93A417CB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791E-D52C-864C-8F8B-88775D2F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E28-320A-A24C-A4B9-69CC93A417CB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791E-D52C-864C-8F8B-88775D2F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E28-320A-A24C-A4B9-69CC93A417CB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791E-D52C-864C-8F8B-88775D2F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E28-320A-A24C-A4B9-69CC93A417CB}" type="datetimeFigureOut">
              <a:rPr lang="en-US" smtClean="0"/>
              <a:t>4/5/17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791E-D52C-864C-8F8B-88775D2F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E28-320A-A24C-A4B9-69CC93A417CB}" type="datetimeFigureOut">
              <a:rPr lang="en-US" smtClean="0"/>
              <a:t>4/5/17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791E-D52C-864C-8F8B-88775D2F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E28-320A-A24C-A4B9-69CC93A417CB}" type="datetimeFigureOut">
              <a:rPr lang="en-US" smtClean="0"/>
              <a:t>4/5/17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791E-D52C-864C-8F8B-88775D2F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E28-320A-A24C-A4B9-69CC93A417CB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791E-D52C-864C-8F8B-88775D2F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E28-320A-A24C-A4B9-69CC93A417CB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791E-D52C-864C-8F8B-88775D2F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BBE28-320A-A24C-A4B9-69CC93A417CB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D791E-D52C-864C-8F8B-88775D2F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1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90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2880" y="140677"/>
            <a:ext cx="8778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dobe Garamond Pro" charset="0"/>
                <a:ea typeface="Adobe Garamond Pro" charset="0"/>
                <a:cs typeface="Adobe Garamond Pro" charset="0"/>
              </a:rPr>
              <a:t>F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Adobe Garamond Pro" charset="0"/>
                <a:ea typeface="Adobe Garamond Pro" charset="0"/>
                <a:cs typeface="Adobe Garamond Pro" charset="0"/>
              </a:rPr>
              <a:t>ramework </a:t>
            </a:r>
            <a:r>
              <a:rPr lang="en-US" sz="2000" dirty="0">
                <a:solidFill>
                  <a:srgbClr val="000000"/>
                </a:solidFill>
                <a:latin typeface="Adobe Garamond Pro" charset="0"/>
                <a:ea typeface="Adobe Garamond Pro" charset="0"/>
                <a:cs typeface="Adobe Garamond Pro" charset="0"/>
              </a:rPr>
              <a:t>A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Adobe Garamond Pro" charset="0"/>
                <a:ea typeface="Adobe Garamond Pro" charset="0"/>
                <a:cs typeface="Adobe Garamond Pro" charset="0"/>
              </a:rPr>
              <a:t>bout Health </a:t>
            </a:r>
            <a:r>
              <a:rPr lang="en-US" sz="2000" dirty="0">
                <a:solidFill>
                  <a:srgbClr val="000000"/>
                </a:solidFill>
                <a:latin typeface="Adobe Garamond Pro" charset="0"/>
                <a:ea typeface="Adobe Garamond Pro" charset="0"/>
                <a:cs typeface="Adobe Garamond Pro" charset="0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Adobe Garamond Pro" charset="0"/>
                <a:ea typeface="Adobe Garamond Pro" charset="0"/>
                <a:cs typeface="Adobe Garamond Pro" charset="0"/>
              </a:rPr>
              <a:t>are </a:t>
            </a:r>
            <a:r>
              <a:rPr lang="en-US" sz="2000" dirty="0">
                <a:solidFill>
                  <a:srgbClr val="000000"/>
                </a:solidFill>
                <a:latin typeface="Adobe Garamond Pro" charset="0"/>
                <a:ea typeface="Adobe Garamond Pro" charset="0"/>
                <a:cs typeface="Adobe Garamond Pro" charset="0"/>
              </a:rPr>
              <a:t>F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Adobe Garamond Pro" charset="0"/>
                <a:ea typeface="Adobe Garamond Pro" charset="0"/>
                <a:cs typeface="Adobe Garamond Pro" charset="0"/>
              </a:rPr>
              <a:t>inancing and Reimbursement </a:t>
            </a:r>
            <a:r>
              <a:rPr lang="en-US" sz="2000" dirty="0">
                <a:solidFill>
                  <a:srgbClr val="000000"/>
                </a:solidFill>
                <a:latin typeface="Adobe Garamond Pro" charset="0"/>
                <a:ea typeface="Adobe Garamond Pro" charset="0"/>
                <a:cs typeface="Adobe Garamond Pro" charset="0"/>
              </a:rPr>
              <a:t>M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Adobe Garamond Pro" charset="0"/>
                <a:ea typeface="Adobe Garamond Pro" charset="0"/>
                <a:cs typeface="Adobe Garamond Pro" charset="0"/>
              </a:rPr>
              <a:t>echanisms to Support </a:t>
            </a:r>
            <a:r>
              <a:rPr lang="en-US" sz="2000" dirty="0" smtClean="0">
                <a:solidFill>
                  <a:srgbClr val="000000"/>
                </a:solidFill>
                <a:latin typeface="Adobe Garamond Pro" charset="0"/>
                <a:ea typeface="Adobe Garamond Pro" charset="0"/>
                <a:cs typeface="Adobe Garamond Pro" charset="0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Adobe Garamond Pro" charset="0"/>
                <a:ea typeface="Adobe Garamond Pro" charset="0"/>
                <a:cs typeface="Adobe Garamond Pro" charset="0"/>
              </a:rPr>
              <a:t>ealth-Related </a:t>
            </a:r>
            <a:r>
              <a:rPr lang="en-US" sz="2000" dirty="0">
                <a:solidFill>
                  <a:srgbClr val="000000"/>
                </a:solidFill>
                <a:latin typeface="Adobe Garamond Pro" charset="0"/>
                <a:ea typeface="Adobe Garamond Pro" charset="0"/>
                <a:cs typeface="Adobe Garamond Pro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Adobe Garamond Pro" charset="0"/>
                <a:ea typeface="Adobe Garamond Pro" charset="0"/>
                <a:cs typeface="Adobe Garamond Pro" charset="0"/>
              </a:rPr>
              <a:t>ocial </a:t>
            </a:r>
            <a:r>
              <a:rPr lang="en-US" sz="2000" dirty="0">
                <a:solidFill>
                  <a:srgbClr val="000000"/>
                </a:solidFill>
                <a:latin typeface="Adobe Garamond Pro" charset="0"/>
                <a:ea typeface="Adobe Garamond Pro" charset="0"/>
                <a:cs typeface="Adobe Garamond Pro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Adobe Garamond Pro" charset="0"/>
                <a:ea typeface="Adobe Garamond Pro" charset="0"/>
                <a:cs typeface="Adobe Garamond Pro" charset="0"/>
              </a:rPr>
              <a:t>upport </a:t>
            </a:r>
            <a:r>
              <a:rPr lang="en-US" sz="2000" dirty="0">
                <a:solidFill>
                  <a:srgbClr val="000000"/>
                </a:solidFill>
                <a:latin typeface="Adobe Garamond Pro" charset="0"/>
                <a:ea typeface="Adobe Garamond Pro" charset="0"/>
                <a:cs typeface="Adobe Garamond Pro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Adobe Garamond Pro" charset="0"/>
                <a:ea typeface="Adobe Garamond Pro" charset="0"/>
                <a:cs typeface="Adobe Garamond Pro" charset="0"/>
              </a:rPr>
              <a:t>ervices</a:t>
            </a:r>
            <a:r>
              <a:rPr lang="en-US" sz="2000" dirty="0" smtClean="0">
                <a:effectLst/>
                <a:latin typeface="Adobe Garamond Pro" charset="0"/>
                <a:ea typeface="Adobe Garamond Pro" charset="0"/>
                <a:cs typeface="Adobe Garamond Pro" charset="0"/>
              </a:rPr>
              <a:t> </a:t>
            </a:r>
            <a:endParaRPr lang="en-US" sz="2000" dirty="0">
              <a:latin typeface="Adobe Garamond Pro" charset="0"/>
              <a:ea typeface="Adobe Garamond Pro" charset="0"/>
              <a:cs typeface="Adobe Garamond Pr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" y="6231990"/>
            <a:ext cx="8778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dobe Garamond Pro" charset="0"/>
                <a:ea typeface="Adobe Garamond Pro" charset="0"/>
                <a:cs typeface="Adobe Garamond Pro" charset="0"/>
              </a:rPr>
              <a:t>Kennedy, S. Why doesn’t </a:t>
            </a:r>
            <a:r>
              <a:rPr lang="en-US" sz="1200" dirty="0">
                <a:latin typeface="Adobe Garamond Pro" charset="0"/>
                <a:ea typeface="Adobe Garamond Pro" charset="0"/>
                <a:cs typeface="Adobe Garamond Pro" charset="0"/>
              </a:rPr>
              <a:t>p</a:t>
            </a:r>
            <a:r>
              <a:rPr lang="en-US" sz="1200" dirty="0" smtClean="0">
                <a:latin typeface="Adobe Garamond Pro" charset="0"/>
                <a:ea typeface="Adobe Garamond Pro" charset="0"/>
                <a:cs typeface="Adobe Garamond Pro" charset="0"/>
              </a:rPr>
              <a:t>ayment </a:t>
            </a:r>
            <a:r>
              <a:rPr lang="en-US" sz="1200" dirty="0">
                <a:latin typeface="Adobe Garamond Pro" charset="0"/>
                <a:ea typeface="Adobe Garamond Pro" charset="0"/>
                <a:cs typeface="Adobe Garamond Pro" charset="0"/>
              </a:rPr>
              <a:t>r</a:t>
            </a:r>
            <a:r>
              <a:rPr lang="en-US" sz="1200" dirty="0" smtClean="0">
                <a:latin typeface="Adobe Garamond Pro" charset="0"/>
                <a:ea typeface="Adobe Garamond Pro" charset="0"/>
                <a:cs typeface="Adobe Garamond Pro" charset="0"/>
              </a:rPr>
              <a:t>eform </a:t>
            </a:r>
            <a:r>
              <a:rPr lang="en-US" sz="1200" dirty="0">
                <a:latin typeface="Adobe Garamond Pro" charset="0"/>
                <a:ea typeface="Adobe Garamond Pro" charset="0"/>
                <a:cs typeface="Adobe Garamond Pro" charset="0"/>
              </a:rPr>
              <a:t>s</a:t>
            </a:r>
            <a:r>
              <a:rPr lang="en-US" sz="1200" dirty="0" smtClean="0">
                <a:latin typeface="Adobe Garamond Pro" charset="0"/>
                <a:ea typeface="Adobe Garamond Pro" charset="0"/>
                <a:cs typeface="Adobe Garamond Pro" charset="0"/>
              </a:rPr>
              <a:t>upport </a:t>
            </a:r>
            <a:r>
              <a:rPr lang="en-US" sz="1200" dirty="0">
                <a:latin typeface="Adobe Garamond Pro" charset="0"/>
                <a:ea typeface="Adobe Garamond Pro" charset="0"/>
                <a:cs typeface="Adobe Garamond Pro" charset="0"/>
              </a:rPr>
              <a:t>p</a:t>
            </a:r>
            <a:r>
              <a:rPr lang="en-US" sz="1200" dirty="0" smtClean="0">
                <a:latin typeface="Adobe Garamond Pro" charset="0"/>
                <a:ea typeface="Adobe Garamond Pro" charset="0"/>
                <a:cs typeface="Adobe Garamond Pro" charset="0"/>
              </a:rPr>
              <a:t>opulation </a:t>
            </a:r>
            <a:r>
              <a:rPr lang="en-US" sz="1200" dirty="0">
                <a:latin typeface="Adobe Garamond Pro" charset="0"/>
                <a:ea typeface="Adobe Garamond Pro" charset="0"/>
                <a:cs typeface="Adobe Garamond Pro" charset="0"/>
              </a:rPr>
              <a:t>h</a:t>
            </a:r>
            <a:r>
              <a:rPr lang="en-US" sz="1200" dirty="0" smtClean="0">
                <a:latin typeface="Adobe Garamond Pro" charset="0"/>
                <a:ea typeface="Adobe Garamond Pro" charset="0"/>
                <a:cs typeface="Adobe Garamond Pro" charset="0"/>
              </a:rPr>
              <a:t>ealth? A look at the barriers. </a:t>
            </a:r>
            <a:r>
              <a:rPr lang="en-US" sz="1200" i="1" dirty="0" err="1" smtClean="0">
                <a:latin typeface="Adobe Garamond Pro" charset="0"/>
                <a:ea typeface="Adobe Garamond Pro" charset="0"/>
                <a:cs typeface="Adobe Garamond Pro" charset="0"/>
              </a:rPr>
              <a:t>AcademyHealth</a:t>
            </a:r>
            <a:r>
              <a:rPr lang="en-US" sz="1200" i="1" dirty="0" smtClean="0">
                <a:latin typeface="Adobe Garamond Pro" charset="0"/>
                <a:ea typeface="Adobe Garamond Pro" charset="0"/>
                <a:cs typeface="Adobe Garamond Pro" charset="0"/>
              </a:rPr>
              <a:t> Blog</a:t>
            </a:r>
            <a:r>
              <a:rPr lang="en-US" sz="1200" dirty="0" smtClean="0">
                <a:latin typeface="Adobe Garamond Pro" charset="0"/>
                <a:ea typeface="Adobe Garamond Pro" charset="0"/>
                <a:cs typeface="Adobe Garamond Pro" charset="0"/>
              </a:rPr>
              <a:t>. 2016. Available online: http://</a:t>
            </a:r>
            <a:r>
              <a:rPr lang="en-US" sz="1200" dirty="0" err="1" smtClean="0">
                <a:latin typeface="Adobe Garamond Pro" charset="0"/>
                <a:ea typeface="Adobe Garamond Pro" charset="0"/>
                <a:cs typeface="Adobe Garamond Pro" charset="0"/>
              </a:rPr>
              <a:t>www.academyhealth.org</a:t>
            </a:r>
            <a:r>
              <a:rPr lang="en-US" sz="1200" dirty="0" smtClean="0">
                <a:latin typeface="Adobe Garamond Pro" charset="0"/>
                <a:ea typeface="Adobe Garamond Pro" charset="0"/>
                <a:cs typeface="Adobe Garamond Pro" charset="0"/>
              </a:rPr>
              <a:t>/blog/2016-12/why-doesnt-payment-reform-support-population-health-look-barriers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3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Garamond Pro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Chernitskiy</dc:creator>
  <cp:lastModifiedBy>Stephanie Chernitskiy</cp:lastModifiedBy>
  <cp:revision>1</cp:revision>
  <dcterms:created xsi:type="dcterms:W3CDTF">2017-04-05T17:27:19Z</dcterms:created>
  <dcterms:modified xsi:type="dcterms:W3CDTF">2017-04-05T17:37:41Z</dcterms:modified>
</cp:coreProperties>
</file>